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4" r:id="rId4"/>
    <p:sldMasterId id="2147483685" r:id="rId5"/>
    <p:sldMasterId id="214748374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6858000" cx="12192000"/>
  <p:notesSz cx="6858000" cy="9144000"/>
  <p:embeddedFontLst>
    <p:embeddedFont>
      <p:font typeface="Proxima Nova"/>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ZVYdLdwmcVxzTaageYHVi8gL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20" Type="http://schemas.openxmlformats.org/officeDocument/2006/relationships/font" Target="fonts/ProximaNova-boldItalic.fntdata"/><Relationship Id="rId21"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ProximaNova-regular.fntdata"/><Relationship Id="rId16" Type="http://schemas.openxmlformats.org/officeDocument/2006/relationships/slide" Target="slides/slide9.xml"/><Relationship Id="rId19" Type="http://schemas.openxmlformats.org/officeDocument/2006/relationships/font" Target="fonts/ProximaNova-italic.fntdata"/><Relationship Id="rId1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 we are NAME OF SCHOOL's Netsafe Youth Action Squad</a:t>
            </a:r>
            <a:endParaRPr/>
          </a:p>
          <a:p>
            <a:pPr indent="0" lvl="0" marL="0" rtl="0" algn="l">
              <a:spcBef>
                <a:spcPts val="0"/>
              </a:spcBef>
              <a:spcAft>
                <a:spcPts val="0"/>
              </a:spcAft>
              <a:buNone/>
            </a:pPr>
            <a:r>
              <a:t/>
            </a:r>
            <a:endParaRPr/>
          </a:p>
        </p:txBody>
      </p:sp>
      <p:sp>
        <p:nvSpPr>
          <p:cNvPr id="558" name="Google Shape;5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587" name="Google Shape;58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know that everyone our age is online in some way</a:t>
            </a:r>
            <a:endParaRPr/>
          </a:p>
        </p:txBody>
      </p:sp>
      <p:sp>
        <p:nvSpPr>
          <p:cNvPr id="594" name="Google Shape;5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Sometimes we share or post something because in the moment it seems funny.</a:t>
            </a:r>
            <a:r>
              <a:rPr lang="en-US" sz="1600"/>
              <a:t> </a:t>
            </a:r>
            <a:r>
              <a:rPr lang="en-US" sz="1600">
                <a:solidFill>
                  <a:schemeClr val="dk1"/>
                </a:solidFill>
                <a:latin typeface="Calibri"/>
                <a:ea typeface="Calibri"/>
                <a:cs typeface="Calibri"/>
                <a:sym typeface="Calibri"/>
              </a:rPr>
              <a:t> The way the online world works makes it almost impossible to get things back.</a:t>
            </a:r>
            <a:r>
              <a:rPr lang="en-US" sz="1600"/>
              <a:t>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chemeClr val="dk1"/>
                </a:solidFill>
                <a:latin typeface="Calibri"/>
                <a:ea typeface="Calibri"/>
                <a:cs typeface="Calibri"/>
                <a:sym typeface="Calibri"/>
              </a:rPr>
              <a:t>We don’t all think the same and so we don’t react to things in the same way either.  Something that you think is funny might not seem quite so hilarious to the person who is on the receiving end.</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b="0"/>
          </a:p>
          <a:p>
            <a:pPr indent="0" lvl="0" marL="0" rtl="0" algn="l">
              <a:spcBef>
                <a:spcPts val="0"/>
              </a:spcBef>
              <a:spcAft>
                <a:spcPts val="0"/>
              </a:spcAft>
              <a:buNone/>
            </a:pPr>
            <a:br>
              <a:rPr lang="en-US"/>
            </a:br>
            <a:endParaRPr/>
          </a:p>
        </p:txBody>
      </p:sp>
      <p:sp>
        <p:nvSpPr>
          <p:cNvPr id="601" name="Google Shape;60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 you think carefully about things online when you see them?</a:t>
            </a:r>
            <a:endParaRPr/>
          </a:p>
        </p:txBody>
      </p:sp>
      <p:sp>
        <p:nvSpPr>
          <p:cNvPr id="608" name="Google Shape;60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600">
                <a:solidFill>
                  <a:schemeClr val="dk1"/>
                </a:solidFill>
                <a:latin typeface="Calibri"/>
                <a:ea typeface="Calibri"/>
                <a:cs typeface="Calibri"/>
                <a:sym typeface="Calibri"/>
              </a:rPr>
              <a:t>When did you last…</a:t>
            </a:r>
            <a:r>
              <a:rPr b="1" lang="en-US" sz="1600"/>
              <a:t>get upset about something you saw online</a:t>
            </a:r>
            <a:r>
              <a:rPr b="1"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US" sz="1600"/>
              <a:t>What we want and plan to see is not always what ends up happening.</a:t>
            </a:r>
            <a:endParaRPr sz="1600">
              <a:solidFill>
                <a:schemeClr val="dk1"/>
              </a:solidFill>
              <a:latin typeface="Calibri"/>
              <a:ea typeface="Calibri"/>
              <a:cs typeface="Calibri"/>
              <a:sym typeface="Calibri"/>
            </a:endParaRPr>
          </a:p>
        </p:txBody>
      </p:sp>
      <p:sp>
        <p:nvSpPr>
          <p:cNvPr id="615" name="Google Shape;6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We want to help people have a nice time and be safer online</a:t>
            </a:r>
            <a:endParaRPr sz="1600">
              <a:solidFill>
                <a:schemeClr val="dk1"/>
              </a:solidFill>
              <a:latin typeface="Calibri"/>
              <a:ea typeface="Calibri"/>
              <a:cs typeface="Calibri"/>
              <a:sym typeface="Calibri"/>
            </a:endParaRPr>
          </a:p>
        </p:txBody>
      </p:sp>
      <p:sp>
        <p:nvSpPr>
          <p:cNvPr id="622" name="Google Shape;62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We are here to talk to as well </a:t>
            </a:r>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You can spot us by the badge on our uniform, which looks like a shield</a:t>
            </a:r>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Keep an eye out for our activites and events in the school as well!</a:t>
            </a:r>
            <a:endParaRPr/>
          </a:p>
          <a:p>
            <a:pPr indent="0" lvl="0" marL="0" rtl="0" algn="l">
              <a:spcBef>
                <a:spcPts val="0"/>
              </a:spcBef>
              <a:spcAft>
                <a:spcPts val="0"/>
              </a:spcAft>
              <a:buNone/>
            </a:pPr>
            <a:r>
              <a:t/>
            </a:r>
            <a:endParaRPr sz="1200">
              <a:solidFill>
                <a:schemeClr val="dk1"/>
              </a:solidFill>
            </a:endParaRPr>
          </a:p>
        </p:txBody>
      </p:sp>
      <p:sp>
        <p:nvSpPr>
          <p:cNvPr id="630" name="Google Shape;63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Proxima Nova"/>
              <a:buNone/>
            </a:pPr>
            <a:fld id="{00000000-1234-1234-1234-123412341234}" type="slidenum">
              <a:rPr b="0" i="0" lang="en-US" sz="1200" u="none" cap="none" strike="noStrike">
                <a:solidFill>
                  <a:srgbClr val="000000"/>
                </a:solidFill>
                <a:latin typeface="Proxima Nova"/>
                <a:ea typeface="Proxima Nova"/>
                <a:cs typeface="Proxima Nova"/>
                <a:sym typeface="Proxima Nova"/>
              </a:rPr>
              <a:t>‹#›</a:t>
            </a:fld>
            <a:endParaRPr b="0" i="0" sz="1200" u="none" cap="none" strike="noStrike">
              <a:solidFill>
                <a:srgbClr val="000000"/>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9:notes"/>
          <p:cNvSpPr/>
          <p:nvPr>
            <p:ph idx="2" type="sldImg"/>
          </p:nvPr>
        </p:nvSpPr>
        <p:spPr>
          <a:xfrm>
            <a:off x="422275" y="1241425"/>
            <a:ext cx="5959475" cy="3352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We are supported by Netsafe.  You can always get in touch with them if you are upset about something happening online.</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If you want to know more about our school YAS, you can ask NAME OF THE STAFF MEMBER SUPPORTING YOUR GROUP</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rPr lang="en-US"/>
              <a:t>Thank you for your time!</a:t>
            </a:r>
            <a:endParaRPr/>
          </a:p>
        </p:txBody>
      </p:sp>
      <p:sp>
        <p:nvSpPr>
          <p:cNvPr id="637" name="Google Shape;6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4.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43.png"/><Relationship Id="rId6" Type="http://schemas.openxmlformats.org/officeDocument/2006/relationships/image" Target="../media/image36.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g"/><Relationship Id="rId3" Type="http://schemas.openxmlformats.org/officeDocument/2006/relationships/image" Target="../media/image22.jpg"/><Relationship Id="rId4" Type="http://schemas.openxmlformats.org/officeDocument/2006/relationships/image" Target="../media/image30.jpg"/><Relationship Id="rId5"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31.jpg"/><Relationship Id="rId4" Type="http://schemas.openxmlformats.org/officeDocument/2006/relationships/image" Target="../media/image40.jpg"/><Relationship Id="rId5" Type="http://schemas.openxmlformats.org/officeDocument/2006/relationships/image" Target="../media/image32.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1.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jpg"/><Relationship Id="rId3" Type="http://schemas.openxmlformats.org/officeDocument/2006/relationships/image" Target="../media/image33.jpg"/><Relationship Id="rId4" Type="http://schemas.openxmlformats.org/officeDocument/2006/relationships/image" Target="../media/image27.jpg"/><Relationship Id="rId5"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jpg"/><Relationship Id="rId3" Type="http://schemas.openxmlformats.org/officeDocument/2006/relationships/image" Target="../media/image59.jpg"/><Relationship Id="rId4" Type="http://schemas.openxmlformats.org/officeDocument/2006/relationships/image" Target="../media/image33.jpg"/><Relationship Id="rId5" Type="http://schemas.openxmlformats.org/officeDocument/2006/relationships/image" Target="../media/image3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jp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2.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S Conversation">
  <p:cSld name="YAS Conversation">
    <p:spTree>
      <p:nvGrpSpPr>
        <p:cNvPr id="15" name="Shape 15"/>
        <p:cNvGrpSpPr/>
        <p:nvPr/>
      </p:nvGrpSpPr>
      <p:grpSpPr>
        <a:xfrm>
          <a:off x="0" y="0"/>
          <a:ext cx="0" cy="0"/>
          <a:chOff x="0" y="0"/>
          <a:chExt cx="0" cy="0"/>
        </a:xfrm>
      </p:grpSpPr>
      <p:sp>
        <p:nvSpPr>
          <p:cNvPr id="16" name="Google Shape;16;p11"/>
          <p:cNvSpPr/>
          <p:nvPr>
            <p:ph idx="2" type="pic"/>
          </p:nvPr>
        </p:nvSpPr>
        <p:spPr>
          <a:xfrm>
            <a:off x="5943601" y="1752600"/>
            <a:ext cx="5760028" cy="4293448"/>
          </a:xfrm>
          <a:prstGeom prst="rect">
            <a:avLst/>
          </a:prstGeom>
          <a:solidFill>
            <a:schemeClr val="l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5"/>
          <p:cNvSpPr/>
          <p:nvPr>
            <p:ph idx="2" type="pic"/>
          </p:nvPr>
        </p:nvSpPr>
        <p:spPr>
          <a:xfrm>
            <a:off x="5183188" y="987425"/>
            <a:ext cx="6172200" cy="4873625"/>
          </a:xfrm>
          <a:prstGeom prst="rect">
            <a:avLst/>
          </a:prstGeom>
          <a:noFill/>
          <a:ln>
            <a:noFill/>
          </a:ln>
        </p:spPr>
      </p:sp>
      <p:sp>
        <p:nvSpPr>
          <p:cNvPr id="70" name="Google Shape;70;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background colour">
  <p:cSld name="Split background colour">
    <p:spTree>
      <p:nvGrpSpPr>
        <p:cNvPr id="430" name="Shape 430"/>
        <p:cNvGrpSpPr/>
        <p:nvPr/>
      </p:nvGrpSpPr>
      <p:grpSpPr>
        <a:xfrm>
          <a:off x="0" y="0"/>
          <a:ext cx="0" cy="0"/>
          <a:chOff x="0" y="0"/>
          <a:chExt cx="0" cy="0"/>
        </a:xfrm>
      </p:grpSpPr>
      <p:pic>
        <p:nvPicPr>
          <p:cNvPr id="431" name="Google Shape;431;p113"/>
          <p:cNvPicPr preferRelativeResize="0"/>
          <p:nvPr/>
        </p:nvPicPr>
        <p:blipFill rotWithShape="1">
          <a:blip r:embed="rId2">
            <a:alphaModFix/>
          </a:blip>
          <a:srcRect b="0" l="0" r="0" t="0"/>
          <a:stretch/>
        </p:blipFill>
        <p:spPr>
          <a:xfrm>
            <a:off x="503251" y="9287435"/>
            <a:ext cx="12204915" cy="6858000"/>
          </a:xfrm>
          <a:prstGeom prst="rect">
            <a:avLst/>
          </a:prstGeom>
          <a:noFill/>
          <a:ln>
            <a:noFill/>
          </a:ln>
        </p:spPr>
      </p:pic>
      <p:sp>
        <p:nvSpPr>
          <p:cNvPr id="432" name="Google Shape;432;p113"/>
          <p:cNvSpPr/>
          <p:nvPr/>
        </p:nvSpPr>
        <p:spPr>
          <a:xfrm>
            <a:off x="5970494" y="0"/>
            <a:ext cx="622150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433" name="Google Shape;433;p113"/>
          <p:cNvSpPr/>
          <p:nvPr/>
        </p:nvSpPr>
        <p:spPr>
          <a:xfrm>
            <a:off x="0" y="0"/>
            <a:ext cx="5970494"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434" name="Google Shape;434;p113"/>
          <p:cNvSpPr/>
          <p:nvPr>
            <p:ph idx="2" type="pic"/>
          </p:nvPr>
        </p:nvSpPr>
        <p:spPr>
          <a:xfrm>
            <a:off x="622300" y="620713"/>
            <a:ext cx="10947400" cy="5638800"/>
          </a:xfrm>
          <a:prstGeom prst="rect">
            <a:avLst/>
          </a:prstGeom>
          <a:solidFill>
            <a:schemeClr val="dk2"/>
          </a:solid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w/ editable background colour">
  <p:cSld name="Full image w/ editable background colour">
    <p:bg>
      <p:bgPr>
        <a:solidFill>
          <a:schemeClr val="lt1"/>
        </a:solidFill>
      </p:bgPr>
    </p:bg>
    <p:spTree>
      <p:nvGrpSpPr>
        <p:cNvPr id="435" name="Shape 435"/>
        <p:cNvGrpSpPr/>
        <p:nvPr/>
      </p:nvGrpSpPr>
      <p:grpSpPr>
        <a:xfrm>
          <a:off x="0" y="0"/>
          <a:ext cx="0" cy="0"/>
          <a:chOff x="0" y="0"/>
          <a:chExt cx="0" cy="0"/>
        </a:xfrm>
      </p:grpSpPr>
      <p:sp>
        <p:nvSpPr>
          <p:cNvPr id="436" name="Google Shape;436;p114"/>
          <p:cNvSpPr/>
          <p:nvPr>
            <p:ph idx="2" type="pic"/>
          </p:nvPr>
        </p:nvSpPr>
        <p:spPr>
          <a:xfrm>
            <a:off x="622300" y="620713"/>
            <a:ext cx="10947400" cy="563880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with minimal text">
  <p:cSld name="1_Image slide with minimal text">
    <p:spTree>
      <p:nvGrpSpPr>
        <p:cNvPr id="437" name="Shape 437"/>
        <p:cNvGrpSpPr/>
        <p:nvPr/>
      </p:nvGrpSpPr>
      <p:grpSpPr>
        <a:xfrm>
          <a:off x="0" y="0"/>
          <a:ext cx="0" cy="0"/>
          <a:chOff x="0" y="0"/>
          <a:chExt cx="0" cy="0"/>
        </a:xfrm>
      </p:grpSpPr>
      <p:sp>
        <p:nvSpPr>
          <p:cNvPr id="438" name="Google Shape;438;p115"/>
          <p:cNvSpPr txBox="1"/>
          <p:nvPr>
            <p:ph type="title"/>
          </p:nvPr>
        </p:nvSpPr>
        <p:spPr>
          <a:xfrm>
            <a:off x="622300" y="5742996"/>
            <a:ext cx="10947400" cy="5054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Proxima Nova"/>
              <a:buNone/>
              <a:defRPr b="0" i="0" sz="32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9" name="Google Shape;439;p115"/>
          <p:cNvSpPr/>
          <p:nvPr>
            <p:ph idx="2" type="pic"/>
          </p:nvPr>
        </p:nvSpPr>
        <p:spPr>
          <a:xfrm>
            <a:off x="653145" y="620713"/>
            <a:ext cx="10916557" cy="4768705"/>
          </a:xfrm>
          <a:prstGeom prst="rect">
            <a:avLst/>
          </a:prstGeom>
          <a:solidFill>
            <a:schemeClr val="dk2"/>
          </a:solidFill>
          <a:ln>
            <a:noFill/>
          </a:ln>
        </p:spPr>
      </p:sp>
      <p:sp>
        <p:nvSpPr>
          <p:cNvPr id="440" name="Google Shape;440;p115"/>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2183">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ntent / Half image1">
  <p:cSld name="Half content / Half image1">
    <p:spTree>
      <p:nvGrpSpPr>
        <p:cNvPr id="441" name="Shape 441"/>
        <p:cNvGrpSpPr/>
        <p:nvPr/>
      </p:nvGrpSpPr>
      <p:grpSpPr>
        <a:xfrm>
          <a:off x="0" y="0"/>
          <a:ext cx="0" cy="0"/>
          <a:chOff x="0" y="0"/>
          <a:chExt cx="0" cy="0"/>
        </a:xfrm>
      </p:grpSpPr>
      <p:sp>
        <p:nvSpPr>
          <p:cNvPr id="442" name="Google Shape;442;p116"/>
          <p:cNvSpPr txBox="1"/>
          <p:nvPr>
            <p:ph type="title"/>
          </p:nvPr>
        </p:nvSpPr>
        <p:spPr>
          <a:xfrm>
            <a:off x="622298" y="871213"/>
            <a:ext cx="5265738" cy="5054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400"/>
              <a:buFont typeface="Proxima Nova"/>
              <a:buNone/>
              <a:defRPr b="1"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p116"/>
          <p:cNvSpPr/>
          <p:nvPr>
            <p:ph idx="2" type="pic"/>
          </p:nvPr>
        </p:nvSpPr>
        <p:spPr>
          <a:xfrm>
            <a:off x="6096000" y="620713"/>
            <a:ext cx="5473702" cy="5627686"/>
          </a:xfrm>
          <a:prstGeom prst="rect">
            <a:avLst/>
          </a:prstGeom>
          <a:solidFill>
            <a:schemeClr val="dk2"/>
          </a:solidFill>
          <a:ln>
            <a:noFill/>
          </a:ln>
        </p:spPr>
      </p:sp>
      <p:sp>
        <p:nvSpPr>
          <p:cNvPr id="444" name="Google Shape;444;p116"/>
          <p:cNvSpPr txBox="1"/>
          <p:nvPr>
            <p:ph idx="1" type="body"/>
          </p:nvPr>
        </p:nvSpPr>
        <p:spPr>
          <a:xfrm>
            <a:off x="622300" y="1877568"/>
            <a:ext cx="5265738" cy="437083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2183">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ith Screenshot placeholders">
  <p:cSld name="1_Blank with Screenshot placeholders">
    <p:spTree>
      <p:nvGrpSpPr>
        <p:cNvPr id="445" name="Shape 445"/>
        <p:cNvGrpSpPr/>
        <p:nvPr/>
      </p:nvGrpSpPr>
      <p:grpSpPr>
        <a:xfrm>
          <a:off x="0" y="0"/>
          <a:ext cx="0" cy="0"/>
          <a:chOff x="0" y="0"/>
          <a:chExt cx="0" cy="0"/>
        </a:xfrm>
      </p:grpSpPr>
      <p:sp>
        <p:nvSpPr>
          <p:cNvPr id="446" name="Google Shape;446;p117"/>
          <p:cNvSpPr/>
          <p:nvPr>
            <p:ph idx="2" type="pic"/>
          </p:nvPr>
        </p:nvSpPr>
        <p:spPr>
          <a:xfrm>
            <a:off x="5381922" y="730487"/>
            <a:ext cx="5493116" cy="3463925"/>
          </a:xfrm>
          <a:prstGeom prst="rect">
            <a:avLst/>
          </a:prstGeom>
          <a:solidFill>
            <a:schemeClr val="dk2"/>
          </a:solidFill>
          <a:ln cap="flat" cmpd="sng" w="53975">
            <a:solidFill>
              <a:schemeClr val="accent1"/>
            </a:solidFill>
            <a:prstDash val="solid"/>
            <a:round/>
            <a:headEnd len="sm" w="sm" type="none"/>
            <a:tailEnd len="sm" w="sm" type="none"/>
          </a:ln>
        </p:spPr>
      </p:sp>
      <p:sp>
        <p:nvSpPr>
          <p:cNvPr id="447" name="Google Shape;447;p117"/>
          <p:cNvSpPr txBox="1"/>
          <p:nvPr>
            <p:ph idx="1" type="body"/>
          </p:nvPr>
        </p:nvSpPr>
        <p:spPr>
          <a:xfrm>
            <a:off x="3349442" y="3296152"/>
            <a:ext cx="4138826" cy="3224036"/>
          </a:xfrm>
          <a:prstGeom prst="rect">
            <a:avLst/>
          </a:prstGeom>
          <a:solidFill>
            <a:schemeClr val="dk2"/>
          </a:solidFill>
          <a:ln cap="flat" cmpd="sng" w="541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8" name="Google Shape;448;p117"/>
          <p:cNvSpPr txBox="1"/>
          <p:nvPr>
            <p:ph idx="3" type="body"/>
          </p:nvPr>
        </p:nvSpPr>
        <p:spPr>
          <a:xfrm>
            <a:off x="8046720" y="2678635"/>
            <a:ext cx="3597912" cy="2653386"/>
          </a:xfrm>
          <a:prstGeom prst="rect">
            <a:avLst/>
          </a:prstGeom>
          <a:solidFill>
            <a:schemeClr val="dk2"/>
          </a:solidFill>
          <a:ln cap="flat" cmpd="sng" w="5410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9" name="Google Shape;449;p117"/>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450" name="Google Shape;450;p117"/>
          <p:cNvSpPr/>
          <p:nvPr>
            <p:ph idx="4" type="pic"/>
          </p:nvPr>
        </p:nvSpPr>
        <p:spPr>
          <a:xfrm>
            <a:off x="547688" y="1057275"/>
            <a:ext cx="4502150" cy="3463925"/>
          </a:xfrm>
          <a:prstGeom prst="rect">
            <a:avLst/>
          </a:prstGeom>
          <a:solidFill>
            <a:schemeClr val="dk2"/>
          </a:solidFill>
          <a:ln cap="flat" cmpd="sng" w="53975">
            <a:solidFill>
              <a:schemeClr val="accent1"/>
            </a:solidFill>
            <a:prstDash val="solid"/>
            <a:round/>
            <a:headEnd len="sm" w="sm" type="none"/>
            <a:tailEnd len="sm" w="sm" type="none"/>
          </a:ln>
        </p:spPr>
      </p:sp>
      <p:sp>
        <p:nvSpPr>
          <p:cNvPr id="451" name="Google Shape;451;p117"/>
          <p:cNvSpPr/>
          <p:nvPr>
            <p:ph idx="5" type="pic"/>
          </p:nvPr>
        </p:nvSpPr>
        <p:spPr>
          <a:xfrm>
            <a:off x="3349442" y="3296153"/>
            <a:ext cx="4138826" cy="3224036"/>
          </a:xfrm>
          <a:prstGeom prst="rect">
            <a:avLst/>
          </a:prstGeom>
          <a:solidFill>
            <a:schemeClr val="dk2"/>
          </a:solidFill>
          <a:ln cap="flat" cmpd="sng" w="53975">
            <a:solidFill>
              <a:schemeClr val="accent1"/>
            </a:solidFill>
            <a:prstDash val="solid"/>
            <a:round/>
            <a:headEnd len="sm" w="sm" type="none"/>
            <a:tailEnd len="sm" w="sm" type="none"/>
          </a:ln>
        </p:spPr>
      </p:sp>
      <p:sp>
        <p:nvSpPr>
          <p:cNvPr id="452" name="Google Shape;452;p117"/>
          <p:cNvSpPr/>
          <p:nvPr>
            <p:ph idx="6" type="pic"/>
          </p:nvPr>
        </p:nvSpPr>
        <p:spPr>
          <a:xfrm>
            <a:off x="8046720" y="2678635"/>
            <a:ext cx="3597592" cy="2653386"/>
          </a:xfrm>
          <a:prstGeom prst="rect">
            <a:avLst/>
          </a:prstGeom>
          <a:solidFill>
            <a:schemeClr val="dk2"/>
          </a:solidFill>
          <a:ln cap="flat" cmpd="sng" w="53975">
            <a:solidFill>
              <a:schemeClr val="accent1"/>
            </a:solidFill>
            <a:prstDash val="solid"/>
            <a:round/>
            <a:headEnd len="sm" w="sm" type="none"/>
            <a:tailEnd len="sm" w="sm" type="none"/>
          </a:ln>
        </p:spPr>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x3 image placeholders">
  <p:cSld name="Content x3 image placeholders">
    <p:spTree>
      <p:nvGrpSpPr>
        <p:cNvPr id="453" name="Shape 453"/>
        <p:cNvGrpSpPr/>
        <p:nvPr/>
      </p:nvGrpSpPr>
      <p:grpSpPr>
        <a:xfrm>
          <a:off x="0" y="0"/>
          <a:ext cx="0" cy="0"/>
          <a:chOff x="0" y="0"/>
          <a:chExt cx="0" cy="0"/>
        </a:xfrm>
      </p:grpSpPr>
      <p:sp>
        <p:nvSpPr>
          <p:cNvPr id="454" name="Google Shape;454;p118"/>
          <p:cNvSpPr/>
          <p:nvPr>
            <p:ph idx="2" type="pic"/>
          </p:nvPr>
        </p:nvSpPr>
        <p:spPr>
          <a:xfrm>
            <a:off x="4552027" y="3223080"/>
            <a:ext cx="4220307" cy="2983590"/>
          </a:xfrm>
          <a:prstGeom prst="rect">
            <a:avLst/>
          </a:prstGeom>
          <a:solidFill>
            <a:schemeClr val="dk2"/>
          </a:solidFill>
          <a:ln>
            <a:noFill/>
          </a:ln>
        </p:spPr>
      </p:sp>
      <p:sp>
        <p:nvSpPr>
          <p:cNvPr id="455" name="Google Shape;455;p118"/>
          <p:cNvSpPr/>
          <p:nvPr>
            <p:ph idx="3" type="pic"/>
          </p:nvPr>
        </p:nvSpPr>
        <p:spPr>
          <a:xfrm>
            <a:off x="8998709" y="651330"/>
            <a:ext cx="2570991" cy="5585958"/>
          </a:xfrm>
          <a:prstGeom prst="rect">
            <a:avLst/>
          </a:prstGeom>
          <a:solidFill>
            <a:schemeClr val="dk2"/>
          </a:solidFill>
          <a:ln>
            <a:noFill/>
          </a:ln>
        </p:spPr>
      </p:sp>
      <p:sp>
        <p:nvSpPr>
          <p:cNvPr id="456" name="Google Shape;456;p118"/>
          <p:cNvSpPr/>
          <p:nvPr>
            <p:ph idx="4" type="pic"/>
          </p:nvPr>
        </p:nvSpPr>
        <p:spPr>
          <a:xfrm>
            <a:off x="4552027" y="651332"/>
            <a:ext cx="4220307" cy="2382383"/>
          </a:xfrm>
          <a:prstGeom prst="rect">
            <a:avLst/>
          </a:prstGeom>
          <a:solidFill>
            <a:schemeClr val="dk2"/>
          </a:solidFill>
          <a:ln>
            <a:noFill/>
          </a:ln>
        </p:spPr>
      </p:sp>
      <p:sp>
        <p:nvSpPr>
          <p:cNvPr id="457" name="Google Shape;457;p118"/>
          <p:cNvSpPr txBox="1"/>
          <p:nvPr>
            <p:ph type="title"/>
          </p:nvPr>
        </p:nvSpPr>
        <p:spPr>
          <a:xfrm>
            <a:off x="622303" y="651332"/>
            <a:ext cx="3699306" cy="23823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1"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2x picture placeholders">
  <p:cSld name="Content with 2x picture placeholders">
    <p:spTree>
      <p:nvGrpSpPr>
        <p:cNvPr id="458" name="Shape 458"/>
        <p:cNvGrpSpPr/>
        <p:nvPr/>
      </p:nvGrpSpPr>
      <p:grpSpPr>
        <a:xfrm>
          <a:off x="0" y="0"/>
          <a:ext cx="0" cy="0"/>
          <a:chOff x="0" y="0"/>
          <a:chExt cx="0" cy="0"/>
        </a:xfrm>
      </p:grpSpPr>
      <p:sp>
        <p:nvSpPr>
          <p:cNvPr id="459" name="Google Shape;459;p119"/>
          <p:cNvSpPr/>
          <p:nvPr>
            <p:ph idx="2" type="pic"/>
          </p:nvPr>
        </p:nvSpPr>
        <p:spPr>
          <a:xfrm>
            <a:off x="7342102" y="3253698"/>
            <a:ext cx="4220307" cy="2952972"/>
          </a:xfrm>
          <a:prstGeom prst="rect">
            <a:avLst/>
          </a:prstGeom>
          <a:solidFill>
            <a:schemeClr val="dk2"/>
          </a:solidFill>
          <a:ln>
            <a:noFill/>
          </a:ln>
        </p:spPr>
      </p:sp>
      <p:sp>
        <p:nvSpPr>
          <p:cNvPr id="460" name="Google Shape;460;p119"/>
          <p:cNvSpPr/>
          <p:nvPr>
            <p:ph idx="3" type="pic"/>
          </p:nvPr>
        </p:nvSpPr>
        <p:spPr>
          <a:xfrm>
            <a:off x="7342834" y="650875"/>
            <a:ext cx="4226863" cy="2382383"/>
          </a:xfrm>
          <a:prstGeom prst="rect">
            <a:avLst/>
          </a:prstGeom>
          <a:solidFill>
            <a:schemeClr val="dk2"/>
          </a:solidFill>
          <a:ln>
            <a:noFill/>
          </a:ln>
        </p:spPr>
      </p:sp>
      <p:sp>
        <p:nvSpPr>
          <p:cNvPr id="461" name="Google Shape;461;p119"/>
          <p:cNvSpPr txBox="1"/>
          <p:nvPr>
            <p:ph type="title"/>
          </p:nvPr>
        </p:nvSpPr>
        <p:spPr>
          <a:xfrm>
            <a:off x="622303" y="651333"/>
            <a:ext cx="6480626" cy="13969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1"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119"/>
          <p:cNvSpPr txBox="1"/>
          <p:nvPr>
            <p:ph idx="1" type="body"/>
          </p:nvPr>
        </p:nvSpPr>
        <p:spPr>
          <a:xfrm>
            <a:off x="622300" y="2279904"/>
            <a:ext cx="6480626" cy="396849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3x landscape placeholder">
  <p:cSld name="Content with 3x landscape placeholder">
    <p:spTree>
      <p:nvGrpSpPr>
        <p:cNvPr id="463" name="Shape 463"/>
        <p:cNvGrpSpPr/>
        <p:nvPr/>
      </p:nvGrpSpPr>
      <p:grpSpPr>
        <a:xfrm>
          <a:off x="0" y="0"/>
          <a:ext cx="0" cy="0"/>
          <a:chOff x="0" y="0"/>
          <a:chExt cx="0" cy="0"/>
        </a:xfrm>
      </p:grpSpPr>
      <p:sp>
        <p:nvSpPr>
          <p:cNvPr id="464" name="Google Shape;464;p120"/>
          <p:cNvSpPr txBox="1"/>
          <p:nvPr>
            <p:ph type="title"/>
          </p:nvPr>
        </p:nvSpPr>
        <p:spPr>
          <a:xfrm>
            <a:off x="622303" y="651333"/>
            <a:ext cx="3699306" cy="15416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000"/>
              <a:buFont typeface="Proxima Nova"/>
              <a:buNone/>
              <a:defRPr b="1" i="0" sz="40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5" name="Google Shape;465;p120"/>
          <p:cNvSpPr/>
          <p:nvPr>
            <p:ph idx="2" type="pic"/>
          </p:nvPr>
        </p:nvSpPr>
        <p:spPr>
          <a:xfrm>
            <a:off x="9203871" y="3275923"/>
            <a:ext cx="2988129" cy="2983590"/>
          </a:xfrm>
          <a:prstGeom prst="rect">
            <a:avLst/>
          </a:prstGeom>
          <a:solidFill>
            <a:schemeClr val="dk2"/>
          </a:solidFill>
          <a:ln>
            <a:noFill/>
          </a:ln>
        </p:spPr>
      </p:sp>
      <p:sp>
        <p:nvSpPr>
          <p:cNvPr id="466" name="Google Shape;466;p120"/>
          <p:cNvSpPr/>
          <p:nvPr>
            <p:ph idx="3" type="pic"/>
          </p:nvPr>
        </p:nvSpPr>
        <p:spPr>
          <a:xfrm>
            <a:off x="2968487" y="3275923"/>
            <a:ext cx="6235384" cy="2983590"/>
          </a:xfrm>
          <a:prstGeom prst="rect">
            <a:avLst/>
          </a:prstGeom>
          <a:solidFill>
            <a:schemeClr val="dk2"/>
          </a:solidFill>
          <a:ln>
            <a:noFill/>
          </a:ln>
        </p:spPr>
      </p:sp>
      <p:sp>
        <p:nvSpPr>
          <p:cNvPr id="467" name="Google Shape;467;p120"/>
          <p:cNvSpPr txBox="1"/>
          <p:nvPr>
            <p:ph idx="1" type="body"/>
          </p:nvPr>
        </p:nvSpPr>
        <p:spPr>
          <a:xfrm>
            <a:off x="5328064" y="651333"/>
            <a:ext cx="6241633" cy="15416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8" name="Google Shape;468;p120"/>
          <p:cNvSpPr/>
          <p:nvPr>
            <p:ph idx="4" type="pic"/>
          </p:nvPr>
        </p:nvSpPr>
        <p:spPr>
          <a:xfrm>
            <a:off x="-19642" y="3275923"/>
            <a:ext cx="2988129" cy="298359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S- Gif">
  <p:cSld name="YAS- Gif">
    <p:spTree>
      <p:nvGrpSpPr>
        <p:cNvPr id="469" name="Shape 469"/>
        <p:cNvGrpSpPr/>
        <p:nvPr/>
      </p:nvGrpSpPr>
      <p:grpSpPr>
        <a:xfrm>
          <a:off x="0" y="0"/>
          <a:ext cx="0" cy="0"/>
          <a:chOff x="0" y="0"/>
          <a:chExt cx="0" cy="0"/>
        </a:xfrm>
      </p:grpSpPr>
      <p:sp>
        <p:nvSpPr>
          <p:cNvPr id="470" name="Google Shape;470;p121"/>
          <p:cNvSpPr/>
          <p:nvPr>
            <p:ph idx="2" type="pic"/>
          </p:nvPr>
        </p:nvSpPr>
        <p:spPr>
          <a:xfrm>
            <a:off x="5882640" y="2432803"/>
            <a:ext cx="5689929" cy="3067230"/>
          </a:xfrm>
          <a:prstGeom prst="rect">
            <a:avLst/>
          </a:prstGeom>
          <a:solidFill>
            <a:schemeClr val="dk2"/>
          </a:solidFill>
          <a:ln>
            <a:noFill/>
          </a:ln>
        </p:spPr>
      </p:sp>
      <p:sp>
        <p:nvSpPr>
          <p:cNvPr id="471" name="Google Shape;471;p121"/>
          <p:cNvSpPr txBox="1"/>
          <p:nvPr>
            <p:ph idx="1" type="body"/>
          </p:nvPr>
        </p:nvSpPr>
        <p:spPr>
          <a:xfrm>
            <a:off x="622300" y="2432803"/>
            <a:ext cx="4894580" cy="30672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b="0" i="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b="0" i="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72" name="Google Shape;472;p121"/>
          <p:cNvSpPr txBox="1"/>
          <p:nvPr>
            <p:ph idx="3" type="body"/>
          </p:nvPr>
        </p:nvSpPr>
        <p:spPr>
          <a:xfrm>
            <a:off x="622299" y="669159"/>
            <a:ext cx="10950270" cy="1566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4800"/>
              <a:buNone/>
              <a:defRPr b="1" i="0" sz="4800">
                <a:solidFill>
                  <a:schemeClr val="accent1"/>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b="0" i="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b="0" i="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tat alternative borders">
  <p:cSld name="Quote/Stat alternative borders">
    <p:bg>
      <p:bgPr>
        <a:solidFill>
          <a:srgbClr val="282B4F"/>
        </a:solidFill>
      </p:bgPr>
    </p:bg>
    <p:spTree>
      <p:nvGrpSpPr>
        <p:cNvPr id="473" name="Shape 473"/>
        <p:cNvGrpSpPr/>
        <p:nvPr/>
      </p:nvGrpSpPr>
      <p:grpSpPr>
        <a:xfrm>
          <a:off x="0" y="0"/>
          <a:ext cx="0" cy="0"/>
          <a:chOff x="0" y="0"/>
          <a:chExt cx="0" cy="0"/>
        </a:xfrm>
      </p:grpSpPr>
      <p:sp>
        <p:nvSpPr>
          <p:cNvPr id="474" name="Google Shape;474;p122"/>
          <p:cNvSpPr/>
          <p:nvPr/>
        </p:nvSpPr>
        <p:spPr>
          <a:xfrm>
            <a:off x="622300" y="620713"/>
            <a:ext cx="10947400" cy="5638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475" name="Google Shape;475;p122"/>
          <p:cNvSpPr txBox="1"/>
          <p:nvPr>
            <p:ph idx="1" type="body"/>
          </p:nvPr>
        </p:nvSpPr>
        <p:spPr>
          <a:xfrm>
            <a:off x="1060704" y="1115567"/>
            <a:ext cx="9966960" cy="4572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tat Image border">
  <p:cSld name="Quote/Stat Image border">
    <p:spTree>
      <p:nvGrpSpPr>
        <p:cNvPr id="476" name="Shape 476"/>
        <p:cNvGrpSpPr/>
        <p:nvPr/>
      </p:nvGrpSpPr>
      <p:grpSpPr>
        <a:xfrm>
          <a:off x="0" y="0"/>
          <a:ext cx="0" cy="0"/>
          <a:chOff x="0" y="0"/>
          <a:chExt cx="0" cy="0"/>
        </a:xfrm>
      </p:grpSpPr>
      <p:sp>
        <p:nvSpPr>
          <p:cNvPr id="477" name="Google Shape;477;p123"/>
          <p:cNvSpPr/>
          <p:nvPr>
            <p:ph idx="2" type="pic"/>
          </p:nvPr>
        </p:nvSpPr>
        <p:spPr>
          <a:xfrm>
            <a:off x="0" y="0"/>
            <a:ext cx="12192000" cy="6858000"/>
          </a:xfrm>
          <a:prstGeom prst="rect">
            <a:avLst/>
          </a:prstGeom>
          <a:solidFill>
            <a:schemeClr val="dk2"/>
          </a:solidFill>
          <a:ln>
            <a:noFill/>
          </a:ln>
        </p:spPr>
      </p:sp>
      <p:sp>
        <p:nvSpPr>
          <p:cNvPr id="478" name="Google Shape;478;p123"/>
          <p:cNvSpPr txBox="1"/>
          <p:nvPr>
            <p:ph idx="1" type="body"/>
          </p:nvPr>
        </p:nvSpPr>
        <p:spPr>
          <a:xfrm>
            <a:off x="1060704" y="1115567"/>
            <a:ext cx="9966960" cy="4572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P Quote Slide ">
  <p:cSld name="YP Quote Slide ">
    <p:bg>
      <p:bgPr>
        <a:solidFill>
          <a:srgbClr val="575A64"/>
        </a:solidFill>
      </p:bgPr>
    </p:bg>
    <p:spTree>
      <p:nvGrpSpPr>
        <p:cNvPr id="479" name="Shape 479"/>
        <p:cNvGrpSpPr/>
        <p:nvPr/>
      </p:nvGrpSpPr>
      <p:grpSpPr>
        <a:xfrm>
          <a:off x="0" y="0"/>
          <a:ext cx="0" cy="0"/>
          <a:chOff x="0" y="0"/>
          <a:chExt cx="0" cy="0"/>
        </a:xfrm>
      </p:grpSpPr>
      <p:sp>
        <p:nvSpPr>
          <p:cNvPr id="480" name="Google Shape;480;p124"/>
          <p:cNvSpPr/>
          <p:nvPr/>
        </p:nvSpPr>
        <p:spPr>
          <a:xfrm>
            <a:off x="3475038" y="0"/>
            <a:ext cx="8716962" cy="6858000"/>
          </a:xfrm>
          <a:custGeom>
            <a:rect b="b" l="l" r="r" t="t"/>
            <a:pathLst>
              <a:path extrusionOk="0" h="6858000" w="8716962">
                <a:moveTo>
                  <a:pt x="0" y="0"/>
                </a:moveTo>
                <a:lnTo>
                  <a:pt x="8716962" y="0"/>
                </a:lnTo>
                <a:lnTo>
                  <a:pt x="8716962" y="6858000"/>
                </a:lnTo>
                <a:lnTo>
                  <a:pt x="0" y="6858000"/>
                </a:lnTo>
                <a:lnTo>
                  <a:pt x="0" y="6259512"/>
                </a:lnTo>
                <a:lnTo>
                  <a:pt x="8094662" y="6259512"/>
                </a:lnTo>
                <a:lnTo>
                  <a:pt x="8094662" y="1097279"/>
                </a:lnTo>
                <a:lnTo>
                  <a:pt x="0" y="1097279"/>
                </a:lnTo>
                <a:lnTo>
                  <a:pt x="0" y="0"/>
                </a:lnTo>
                <a:close/>
              </a:path>
            </a:pathLst>
          </a:custGeom>
          <a:solidFill>
            <a:schemeClr val="dk2"/>
          </a:solidFill>
          <a:ln>
            <a:noFill/>
          </a:ln>
        </p:spPr>
        <p:txBody>
          <a:bodyPr anchorCtr="0" anchor="t" bIns="45700" lIns="91425" spcFirstLastPara="1" rIns="91425" wrap="square" tIns="45700">
            <a:noAutofit/>
          </a:bodyPr>
          <a:lstStyle/>
          <a:p>
            <a:pPr indent="-50793" lvl="0" marL="228594" marR="0" rtl="0" algn="l">
              <a:lnSpc>
                <a:spcPct val="90000"/>
              </a:lnSpc>
              <a:spcBef>
                <a:spcPts val="0"/>
              </a:spcBef>
              <a:spcAft>
                <a:spcPts val="0"/>
              </a:spcAft>
              <a:buClr>
                <a:schemeClr val="lt1"/>
              </a:buClr>
              <a:buSzPts val="2800"/>
              <a:buFont typeface="Arial"/>
              <a:buNone/>
            </a:pPr>
            <a:r>
              <a:t/>
            </a:r>
            <a:endParaRPr b="0" i="0" sz="2800">
              <a:solidFill>
                <a:schemeClr val="lt1"/>
              </a:solidFill>
              <a:latin typeface="Proxima Nova"/>
              <a:ea typeface="Proxima Nova"/>
              <a:cs typeface="Proxima Nova"/>
              <a:sym typeface="Proxima Nova"/>
            </a:endParaRPr>
          </a:p>
        </p:txBody>
      </p:sp>
      <p:sp>
        <p:nvSpPr>
          <p:cNvPr id="481" name="Google Shape;481;p124"/>
          <p:cNvSpPr/>
          <p:nvPr/>
        </p:nvSpPr>
        <p:spPr>
          <a:xfrm>
            <a:off x="1024128" y="1060703"/>
            <a:ext cx="10545572" cy="519880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482" name="Google Shape;482;p124"/>
          <p:cNvSpPr txBox="1"/>
          <p:nvPr>
            <p:ph idx="1" type="body"/>
          </p:nvPr>
        </p:nvSpPr>
        <p:spPr>
          <a:xfrm>
            <a:off x="1549397" y="2322926"/>
            <a:ext cx="9561323" cy="34315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3" name="Google Shape;483;p124"/>
          <p:cNvSpPr txBox="1"/>
          <p:nvPr>
            <p:ph type="title"/>
          </p:nvPr>
        </p:nvSpPr>
        <p:spPr>
          <a:xfrm>
            <a:off x="1549395" y="1552083"/>
            <a:ext cx="9561323" cy="7708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800"/>
              <a:buFont typeface="Proxima Nova"/>
              <a:buNone/>
              <a:defRPr b="1" i="0" sz="4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X portrait images">
  <p:cSld name="4 X portrait images">
    <p:spTree>
      <p:nvGrpSpPr>
        <p:cNvPr id="484" name="Shape 484"/>
        <p:cNvGrpSpPr/>
        <p:nvPr/>
      </p:nvGrpSpPr>
      <p:grpSpPr>
        <a:xfrm>
          <a:off x="0" y="0"/>
          <a:ext cx="0" cy="0"/>
          <a:chOff x="0" y="0"/>
          <a:chExt cx="0" cy="0"/>
        </a:xfrm>
      </p:grpSpPr>
      <p:sp>
        <p:nvSpPr>
          <p:cNvPr id="485" name="Google Shape;485;p125"/>
          <p:cNvSpPr/>
          <p:nvPr>
            <p:ph idx="2" type="pic"/>
          </p:nvPr>
        </p:nvSpPr>
        <p:spPr>
          <a:xfrm>
            <a:off x="622300" y="620713"/>
            <a:ext cx="2737588" cy="5638800"/>
          </a:xfrm>
          <a:prstGeom prst="rect">
            <a:avLst/>
          </a:prstGeom>
          <a:solidFill>
            <a:schemeClr val="dk2"/>
          </a:solidFill>
          <a:ln>
            <a:noFill/>
          </a:ln>
        </p:spPr>
      </p:sp>
      <p:sp>
        <p:nvSpPr>
          <p:cNvPr id="486" name="Google Shape;486;p125"/>
          <p:cNvSpPr/>
          <p:nvPr>
            <p:ph idx="3" type="pic"/>
          </p:nvPr>
        </p:nvSpPr>
        <p:spPr>
          <a:xfrm>
            <a:off x="3354868" y="620713"/>
            <a:ext cx="2737588" cy="5638800"/>
          </a:xfrm>
          <a:prstGeom prst="rect">
            <a:avLst/>
          </a:prstGeom>
          <a:solidFill>
            <a:schemeClr val="dk2"/>
          </a:solidFill>
          <a:ln>
            <a:noFill/>
          </a:ln>
        </p:spPr>
      </p:sp>
      <p:sp>
        <p:nvSpPr>
          <p:cNvPr id="487" name="Google Shape;487;p125"/>
          <p:cNvSpPr/>
          <p:nvPr>
            <p:ph idx="4" type="pic"/>
          </p:nvPr>
        </p:nvSpPr>
        <p:spPr>
          <a:xfrm>
            <a:off x="6119333" y="620713"/>
            <a:ext cx="2737588" cy="5638800"/>
          </a:xfrm>
          <a:prstGeom prst="rect">
            <a:avLst/>
          </a:prstGeom>
          <a:solidFill>
            <a:schemeClr val="dk2"/>
          </a:solidFill>
          <a:ln>
            <a:noFill/>
          </a:ln>
        </p:spPr>
      </p:sp>
      <p:sp>
        <p:nvSpPr>
          <p:cNvPr id="488" name="Google Shape;488;p125"/>
          <p:cNvSpPr/>
          <p:nvPr>
            <p:ph idx="5" type="pic"/>
          </p:nvPr>
        </p:nvSpPr>
        <p:spPr>
          <a:xfrm>
            <a:off x="8851900" y="620713"/>
            <a:ext cx="2737588" cy="5638800"/>
          </a:xfrm>
          <a:prstGeom prst="rect">
            <a:avLst/>
          </a:prstGeom>
          <a:solidFill>
            <a:schemeClr val="dk2"/>
          </a:solidFill>
          <a:ln>
            <a:noFill/>
          </a:ln>
        </p:spPr>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asic Layout">
  <p:cSld name="6_Basic Layout">
    <p:spTree>
      <p:nvGrpSpPr>
        <p:cNvPr id="489" name="Shape 489"/>
        <p:cNvGrpSpPr/>
        <p:nvPr/>
      </p:nvGrpSpPr>
      <p:grpSpPr>
        <a:xfrm>
          <a:off x="0" y="0"/>
          <a:ext cx="0" cy="0"/>
          <a:chOff x="0" y="0"/>
          <a:chExt cx="0" cy="0"/>
        </a:xfrm>
      </p:grpSpPr>
      <p:sp>
        <p:nvSpPr>
          <p:cNvPr id="490" name="Google Shape;490;p126"/>
          <p:cNvSpPr txBox="1"/>
          <p:nvPr>
            <p:ph type="title"/>
          </p:nvPr>
        </p:nvSpPr>
        <p:spPr>
          <a:xfrm>
            <a:off x="838200" y="562166"/>
            <a:ext cx="10515600" cy="7613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1"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1" name="Google Shape;491;p126"/>
          <p:cNvSpPr/>
          <p:nvPr>
            <p:ph idx="2" type="pic"/>
          </p:nvPr>
        </p:nvSpPr>
        <p:spPr>
          <a:xfrm>
            <a:off x="1100753" y="1739900"/>
            <a:ext cx="1875194" cy="1875194"/>
          </a:xfrm>
          <a:prstGeom prst="rect">
            <a:avLst/>
          </a:prstGeom>
          <a:solidFill>
            <a:schemeClr val="dk1"/>
          </a:solidFill>
          <a:ln>
            <a:noFill/>
          </a:ln>
        </p:spPr>
      </p:sp>
      <p:sp>
        <p:nvSpPr>
          <p:cNvPr id="492" name="Google Shape;492;p126"/>
          <p:cNvSpPr/>
          <p:nvPr>
            <p:ph idx="3" type="pic"/>
          </p:nvPr>
        </p:nvSpPr>
        <p:spPr>
          <a:xfrm>
            <a:off x="3805853" y="1739900"/>
            <a:ext cx="1875194" cy="1875194"/>
          </a:xfrm>
          <a:prstGeom prst="rect">
            <a:avLst/>
          </a:prstGeom>
          <a:solidFill>
            <a:schemeClr val="dk1"/>
          </a:solidFill>
          <a:ln>
            <a:noFill/>
          </a:ln>
        </p:spPr>
      </p:sp>
      <p:sp>
        <p:nvSpPr>
          <p:cNvPr id="493" name="Google Shape;493;p126"/>
          <p:cNvSpPr/>
          <p:nvPr>
            <p:ph idx="4" type="pic"/>
          </p:nvPr>
        </p:nvSpPr>
        <p:spPr>
          <a:xfrm>
            <a:off x="6510953" y="1739900"/>
            <a:ext cx="1875194" cy="1875194"/>
          </a:xfrm>
          <a:prstGeom prst="rect">
            <a:avLst/>
          </a:prstGeom>
          <a:solidFill>
            <a:schemeClr val="dk1"/>
          </a:solidFill>
          <a:ln>
            <a:noFill/>
          </a:ln>
        </p:spPr>
      </p:sp>
      <p:sp>
        <p:nvSpPr>
          <p:cNvPr id="494" name="Google Shape;494;p126"/>
          <p:cNvSpPr/>
          <p:nvPr>
            <p:ph idx="5" type="pic"/>
          </p:nvPr>
        </p:nvSpPr>
        <p:spPr>
          <a:xfrm>
            <a:off x="9216053" y="1739900"/>
            <a:ext cx="1875194" cy="1875194"/>
          </a:xfrm>
          <a:prstGeom prst="rect">
            <a:avLst/>
          </a:prstGeom>
          <a:solidFill>
            <a:schemeClr val="dk1"/>
          </a:solidFill>
          <a:ln>
            <a:noFill/>
          </a:ln>
        </p:spPr>
      </p:sp>
      <p:sp>
        <p:nvSpPr>
          <p:cNvPr id="495" name="Google Shape;495;p126"/>
          <p:cNvSpPr txBox="1"/>
          <p:nvPr>
            <p:ph idx="1" type="body"/>
          </p:nvPr>
        </p:nvSpPr>
        <p:spPr>
          <a:xfrm>
            <a:off x="1100138" y="3975100"/>
            <a:ext cx="1876425" cy="13652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lvl1pPr>
            <a:lvl2pPr indent="-228600" lvl="1" marL="914400" algn="l">
              <a:lnSpc>
                <a:spcPct val="90000"/>
              </a:lnSpc>
              <a:spcBef>
                <a:spcPts val="500"/>
              </a:spcBef>
              <a:spcAft>
                <a:spcPts val="0"/>
              </a:spcAft>
              <a:buClr>
                <a:schemeClr val="lt1"/>
              </a:buClr>
              <a:buSzPts val="2000"/>
              <a:buNone/>
              <a:defRPr sz="2000"/>
            </a:lvl2pPr>
            <a:lvl3pPr indent="-228600" lvl="2" marL="1371600" algn="l">
              <a:lnSpc>
                <a:spcPct val="90000"/>
              </a:lnSpc>
              <a:spcBef>
                <a:spcPts val="500"/>
              </a:spcBef>
              <a:spcAft>
                <a:spcPts val="0"/>
              </a:spcAft>
              <a:buClr>
                <a:schemeClr val="lt1"/>
              </a:buClr>
              <a:buSzPts val="2000"/>
              <a:buNone/>
              <a:defRPr sz="2000"/>
            </a:lvl3pPr>
            <a:lvl4pPr indent="-228600" lvl="3" marL="1828800" algn="l">
              <a:lnSpc>
                <a:spcPct val="90000"/>
              </a:lnSpc>
              <a:spcBef>
                <a:spcPts val="500"/>
              </a:spcBef>
              <a:spcAft>
                <a:spcPts val="0"/>
              </a:spcAft>
              <a:buClr>
                <a:schemeClr val="lt1"/>
              </a:buClr>
              <a:buSzPts val="2000"/>
              <a:buNone/>
              <a:defRPr sz="2000"/>
            </a:lvl4pPr>
            <a:lvl5pPr indent="-228600" lvl="4" marL="2286000" algn="l">
              <a:lnSpc>
                <a:spcPct val="90000"/>
              </a:lnSpc>
              <a:spcBef>
                <a:spcPts val="500"/>
              </a:spcBef>
              <a:spcAft>
                <a:spcPts val="0"/>
              </a:spcAft>
              <a:buClr>
                <a:schemeClr val="lt1"/>
              </a:buClr>
              <a:buSzPts val="2000"/>
              <a:buNone/>
              <a:defRPr sz="2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6" name="Google Shape;496;p126"/>
          <p:cNvSpPr txBox="1"/>
          <p:nvPr>
            <p:ph idx="6" type="body"/>
          </p:nvPr>
        </p:nvSpPr>
        <p:spPr>
          <a:xfrm>
            <a:off x="3855530" y="3975100"/>
            <a:ext cx="1876425" cy="13652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lvl1pPr>
            <a:lvl2pPr indent="-228600" lvl="1" marL="914400" algn="l">
              <a:lnSpc>
                <a:spcPct val="90000"/>
              </a:lnSpc>
              <a:spcBef>
                <a:spcPts val="500"/>
              </a:spcBef>
              <a:spcAft>
                <a:spcPts val="0"/>
              </a:spcAft>
              <a:buClr>
                <a:schemeClr val="lt1"/>
              </a:buClr>
              <a:buSzPts val="2000"/>
              <a:buNone/>
              <a:defRPr sz="2000"/>
            </a:lvl2pPr>
            <a:lvl3pPr indent="-228600" lvl="2" marL="1371600" algn="l">
              <a:lnSpc>
                <a:spcPct val="90000"/>
              </a:lnSpc>
              <a:spcBef>
                <a:spcPts val="500"/>
              </a:spcBef>
              <a:spcAft>
                <a:spcPts val="0"/>
              </a:spcAft>
              <a:buClr>
                <a:schemeClr val="lt1"/>
              </a:buClr>
              <a:buSzPts val="2000"/>
              <a:buNone/>
              <a:defRPr sz="2000"/>
            </a:lvl3pPr>
            <a:lvl4pPr indent="-228600" lvl="3" marL="1828800" algn="l">
              <a:lnSpc>
                <a:spcPct val="90000"/>
              </a:lnSpc>
              <a:spcBef>
                <a:spcPts val="500"/>
              </a:spcBef>
              <a:spcAft>
                <a:spcPts val="0"/>
              </a:spcAft>
              <a:buClr>
                <a:schemeClr val="lt1"/>
              </a:buClr>
              <a:buSzPts val="2000"/>
              <a:buNone/>
              <a:defRPr sz="2000"/>
            </a:lvl4pPr>
            <a:lvl5pPr indent="-228600" lvl="4" marL="2286000" algn="l">
              <a:lnSpc>
                <a:spcPct val="90000"/>
              </a:lnSpc>
              <a:spcBef>
                <a:spcPts val="500"/>
              </a:spcBef>
              <a:spcAft>
                <a:spcPts val="0"/>
              </a:spcAft>
              <a:buClr>
                <a:schemeClr val="lt1"/>
              </a:buClr>
              <a:buSzPts val="2000"/>
              <a:buNone/>
              <a:defRPr sz="2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7" name="Google Shape;497;p126"/>
          <p:cNvSpPr txBox="1"/>
          <p:nvPr>
            <p:ph idx="7" type="body"/>
          </p:nvPr>
        </p:nvSpPr>
        <p:spPr>
          <a:xfrm>
            <a:off x="6574346" y="3975100"/>
            <a:ext cx="1876425" cy="13652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lvl1pPr>
            <a:lvl2pPr indent="-228600" lvl="1" marL="914400" algn="l">
              <a:lnSpc>
                <a:spcPct val="90000"/>
              </a:lnSpc>
              <a:spcBef>
                <a:spcPts val="500"/>
              </a:spcBef>
              <a:spcAft>
                <a:spcPts val="0"/>
              </a:spcAft>
              <a:buClr>
                <a:schemeClr val="lt1"/>
              </a:buClr>
              <a:buSzPts val="2000"/>
              <a:buNone/>
              <a:defRPr sz="2000"/>
            </a:lvl2pPr>
            <a:lvl3pPr indent="-228600" lvl="2" marL="1371600" algn="l">
              <a:lnSpc>
                <a:spcPct val="90000"/>
              </a:lnSpc>
              <a:spcBef>
                <a:spcPts val="500"/>
              </a:spcBef>
              <a:spcAft>
                <a:spcPts val="0"/>
              </a:spcAft>
              <a:buClr>
                <a:schemeClr val="lt1"/>
              </a:buClr>
              <a:buSzPts val="2000"/>
              <a:buNone/>
              <a:defRPr sz="2000"/>
            </a:lvl3pPr>
            <a:lvl4pPr indent="-228600" lvl="3" marL="1828800" algn="l">
              <a:lnSpc>
                <a:spcPct val="90000"/>
              </a:lnSpc>
              <a:spcBef>
                <a:spcPts val="500"/>
              </a:spcBef>
              <a:spcAft>
                <a:spcPts val="0"/>
              </a:spcAft>
              <a:buClr>
                <a:schemeClr val="lt1"/>
              </a:buClr>
              <a:buSzPts val="2000"/>
              <a:buNone/>
              <a:defRPr sz="2000"/>
            </a:lvl4pPr>
            <a:lvl5pPr indent="-228600" lvl="4" marL="2286000" algn="l">
              <a:lnSpc>
                <a:spcPct val="90000"/>
              </a:lnSpc>
              <a:spcBef>
                <a:spcPts val="500"/>
              </a:spcBef>
              <a:spcAft>
                <a:spcPts val="0"/>
              </a:spcAft>
              <a:buClr>
                <a:schemeClr val="lt1"/>
              </a:buClr>
              <a:buSzPts val="2000"/>
              <a:buNone/>
              <a:defRPr sz="2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8" name="Google Shape;498;p126"/>
          <p:cNvSpPr txBox="1"/>
          <p:nvPr>
            <p:ph idx="8" type="body"/>
          </p:nvPr>
        </p:nvSpPr>
        <p:spPr>
          <a:xfrm>
            <a:off x="9220010" y="3975100"/>
            <a:ext cx="1876425" cy="13652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sz="2000"/>
            </a:lvl1pPr>
            <a:lvl2pPr indent="-228600" lvl="1" marL="914400" algn="l">
              <a:lnSpc>
                <a:spcPct val="90000"/>
              </a:lnSpc>
              <a:spcBef>
                <a:spcPts val="500"/>
              </a:spcBef>
              <a:spcAft>
                <a:spcPts val="0"/>
              </a:spcAft>
              <a:buClr>
                <a:schemeClr val="lt1"/>
              </a:buClr>
              <a:buSzPts val="2000"/>
              <a:buNone/>
              <a:defRPr sz="2000"/>
            </a:lvl2pPr>
            <a:lvl3pPr indent="-228600" lvl="2" marL="1371600" algn="l">
              <a:lnSpc>
                <a:spcPct val="90000"/>
              </a:lnSpc>
              <a:spcBef>
                <a:spcPts val="500"/>
              </a:spcBef>
              <a:spcAft>
                <a:spcPts val="0"/>
              </a:spcAft>
              <a:buClr>
                <a:schemeClr val="lt1"/>
              </a:buClr>
              <a:buSzPts val="2000"/>
              <a:buNone/>
              <a:defRPr sz="2000"/>
            </a:lvl3pPr>
            <a:lvl4pPr indent="-228600" lvl="3" marL="1828800" algn="l">
              <a:lnSpc>
                <a:spcPct val="90000"/>
              </a:lnSpc>
              <a:spcBef>
                <a:spcPts val="500"/>
              </a:spcBef>
              <a:spcAft>
                <a:spcPts val="0"/>
              </a:spcAft>
              <a:buClr>
                <a:schemeClr val="lt1"/>
              </a:buClr>
              <a:buSzPts val="2000"/>
              <a:buNone/>
              <a:defRPr sz="2000"/>
            </a:lvl4pPr>
            <a:lvl5pPr indent="-228600" lvl="4" marL="2286000" algn="l">
              <a:lnSpc>
                <a:spcPct val="90000"/>
              </a:lnSpc>
              <a:spcBef>
                <a:spcPts val="500"/>
              </a:spcBef>
              <a:spcAft>
                <a:spcPts val="0"/>
              </a:spcAft>
              <a:buClr>
                <a:schemeClr val="lt1"/>
              </a:buClr>
              <a:buSzPts val="2000"/>
              <a:buNone/>
              <a:defRPr sz="2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495">
                                            <p:txEl>
                                              <p:pRg end="0" st="0"/>
                                            </p:txEl>
                                          </p:spTgt>
                                        </p:tgtEl>
                                        <p:attrNameLst>
                                          <p:attrName>style.visibility</p:attrName>
                                        </p:attrNameLst>
                                      </p:cBhvr>
                                      <p:to>
                                        <p:strVal val="visible"/>
                                      </p:to>
                                    </p:set>
                                    <p:anim calcmode="lin" valueType="num">
                                      <p:cBhvr additive="base">
                                        <p:cTn dur="1000"/>
                                        <p:tgtEl>
                                          <p:spTgt spid="49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1" st="1"/>
                                            </p:txEl>
                                          </p:spTgt>
                                        </p:tgtEl>
                                        <p:attrNameLst>
                                          <p:attrName>style.visibility</p:attrName>
                                        </p:attrNameLst>
                                      </p:cBhvr>
                                      <p:to>
                                        <p:strVal val="visible"/>
                                      </p:to>
                                    </p:set>
                                    <p:anim calcmode="lin" valueType="num">
                                      <p:cBhvr additive="base">
                                        <p:cTn dur="1000"/>
                                        <p:tgtEl>
                                          <p:spTgt spid="49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2" st="2"/>
                                            </p:txEl>
                                          </p:spTgt>
                                        </p:tgtEl>
                                        <p:attrNameLst>
                                          <p:attrName>style.visibility</p:attrName>
                                        </p:attrNameLst>
                                      </p:cBhvr>
                                      <p:to>
                                        <p:strVal val="visible"/>
                                      </p:to>
                                    </p:set>
                                    <p:anim calcmode="lin" valueType="num">
                                      <p:cBhvr additive="base">
                                        <p:cTn dur="1000"/>
                                        <p:tgtEl>
                                          <p:spTgt spid="49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3" st="3"/>
                                            </p:txEl>
                                          </p:spTgt>
                                        </p:tgtEl>
                                        <p:attrNameLst>
                                          <p:attrName>style.visibility</p:attrName>
                                        </p:attrNameLst>
                                      </p:cBhvr>
                                      <p:to>
                                        <p:strVal val="visible"/>
                                      </p:to>
                                    </p:set>
                                    <p:anim calcmode="lin" valueType="num">
                                      <p:cBhvr additive="base">
                                        <p:cTn dur="1000"/>
                                        <p:tgtEl>
                                          <p:spTgt spid="49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4" st="4"/>
                                            </p:txEl>
                                          </p:spTgt>
                                        </p:tgtEl>
                                        <p:attrNameLst>
                                          <p:attrName>style.visibility</p:attrName>
                                        </p:attrNameLst>
                                      </p:cBhvr>
                                      <p:to>
                                        <p:strVal val="visible"/>
                                      </p:to>
                                    </p:set>
                                    <p:anim calcmode="lin" valueType="num">
                                      <p:cBhvr additive="base">
                                        <p:cTn dur="1000"/>
                                        <p:tgtEl>
                                          <p:spTgt spid="49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5" st="5"/>
                                            </p:txEl>
                                          </p:spTgt>
                                        </p:tgtEl>
                                        <p:attrNameLst>
                                          <p:attrName>style.visibility</p:attrName>
                                        </p:attrNameLst>
                                      </p:cBhvr>
                                      <p:to>
                                        <p:strVal val="visible"/>
                                      </p:to>
                                    </p:set>
                                    <p:anim calcmode="lin" valueType="num">
                                      <p:cBhvr additive="base">
                                        <p:cTn dur="1000"/>
                                        <p:tgtEl>
                                          <p:spTgt spid="49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6" st="6"/>
                                            </p:txEl>
                                          </p:spTgt>
                                        </p:tgtEl>
                                        <p:attrNameLst>
                                          <p:attrName>style.visibility</p:attrName>
                                        </p:attrNameLst>
                                      </p:cBhvr>
                                      <p:to>
                                        <p:strVal val="visible"/>
                                      </p:to>
                                    </p:set>
                                    <p:anim calcmode="lin" valueType="num">
                                      <p:cBhvr additive="base">
                                        <p:cTn dur="1000"/>
                                        <p:tgtEl>
                                          <p:spTgt spid="49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7" st="7"/>
                                            </p:txEl>
                                          </p:spTgt>
                                        </p:tgtEl>
                                        <p:attrNameLst>
                                          <p:attrName>style.visibility</p:attrName>
                                        </p:attrNameLst>
                                      </p:cBhvr>
                                      <p:to>
                                        <p:strVal val="visible"/>
                                      </p:to>
                                    </p:set>
                                    <p:anim calcmode="lin" valueType="num">
                                      <p:cBhvr additive="base">
                                        <p:cTn dur="1000"/>
                                        <p:tgtEl>
                                          <p:spTgt spid="49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495">
                                            <p:txEl>
                                              <p:pRg end="8" st="8"/>
                                            </p:txEl>
                                          </p:spTgt>
                                        </p:tgtEl>
                                        <p:attrNameLst>
                                          <p:attrName>style.visibility</p:attrName>
                                        </p:attrNameLst>
                                      </p:cBhvr>
                                      <p:to>
                                        <p:strVal val="visible"/>
                                      </p:to>
                                    </p:set>
                                    <p:anim calcmode="lin" valueType="num">
                                      <p:cBhvr additive="base">
                                        <p:cTn dur="1000"/>
                                        <p:tgtEl>
                                          <p:spTgt spid="49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0" st="0"/>
                                            </p:txEl>
                                          </p:spTgt>
                                        </p:tgtEl>
                                        <p:attrNameLst>
                                          <p:attrName>style.visibility</p:attrName>
                                        </p:attrNameLst>
                                      </p:cBhvr>
                                      <p:to>
                                        <p:strVal val="visible"/>
                                      </p:to>
                                    </p:set>
                                    <p:anim calcmode="lin" valueType="num">
                                      <p:cBhvr additive="base">
                                        <p:cTn dur="1000"/>
                                        <p:tgtEl>
                                          <p:spTgt spid="49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1" st="1"/>
                                            </p:txEl>
                                          </p:spTgt>
                                        </p:tgtEl>
                                        <p:attrNameLst>
                                          <p:attrName>style.visibility</p:attrName>
                                        </p:attrNameLst>
                                      </p:cBhvr>
                                      <p:to>
                                        <p:strVal val="visible"/>
                                      </p:to>
                                    </p:set>
                                    <p:anim calcmode="lin" valueType="num">
                                      <p:cBhvr additive="base">
                                        <p:cTn dur="1000"/>
                                        <p:tgtEl>
                                          <p:spTgt spid="49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2" st="2"/>
                                            </p:txEl>
                                          </p:spTgt>
                                        </p:tgtEl>
                                        <p:attrNameLst>
                                          <p:attrName>style.visibility</p:attrName>
                                        </p:attrNameLst>
                                      </p:cBhvr>
                                      <p:to>
                                        <p:strVal val="visible"/>
                                      </p:to>
                                    </p:set>
                                    <p:anim calcmode="lin" valueType="num">
                                      <p:cBhvr additive="base">
                                        <p:cTn dur="1000"/>
                                        <p:tgtEl>
                                          <p:spTgt spid="49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3" st="3"/>
                                            </p:txEl>
                                          </p:spTgt>
                                        </p:tgtEl>
                                        <p:attrNameLst>
                                          <p:attrName>style.visibility</p:attrName>
                                        </p:attrNameLst>
                                      </p:cBhvr>
                                      <p:to>
                                        <p:strVal val="visible"/>
                                      </p:to>
                                    </p:set>
                                    <p:anim calcmode="lin" valueType="num">
                                      <p:cBhvr additive="base">
                                        <p:cTn dur="1000"/>
                                        <p:tgtEl>
                                          <p:spTgt spid="49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4" st="4"/>
                                            </p:txEl>
                                          </p:spTgt>
                                        </p:tgtEl>
                                        <p:attrNameLst>
                                          <p:attrName>style.visibility</p:attrName>
                                        </p:attrNameLst>
                                      </p:cBhvr>
                                      <p:to>
                                        <p:strVal val="visible"/>
                                      </p:to>
                                    </p:set>
                                    <p:anim calcmode="lin" valueType="num">
                                      <p:cBhvr additive="base">
                                        <p:cTn dur="1000"/>
                                        <p:tgtEl>
                                          <p:spTgt spid="49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5" st="5"/>
                                            </p:txEl>
                                          </p:spTgt>
                                        </p:tgtEl>
                                        <p:attrNameLst>
                                          <p:attrName>style.visibility</p:attrName>
                                        </p:attrNameLst>
                                      </p:cBhvr>
                                      <p:to>
                                        <p:strVal val="visible"/>
                                      </p:to>
                                    </p:set>
                                    <p:anim calcmode="lin" valueType="num">
                                      <p:cBhvr additive="base">
                                        <p:cTn dur="1000"/>
                                        <p:tgtEl>
                                          <p:spTgt spid="49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6" st="6"/>
                                            </p:txEl>
                                          </p:spTgt>
                                        </p:tgtEl>
                                        <p:attrNameLst>
                                          <p:attrName>style.visibility</p:attrName>
                                        </p:attrNameLst>
                                      </p:cBhvr>
                                      <p:to>
                                        <p:strVal val="visible"/>
                                      </p:to>
                                    </p:set>
                                    <p:anim calcmode="lin" valueType="num">
                                      <p:cBhvr additive="base">
                                        <p:cTn dur="1000"/>
                                        <p:tgtEl>
                                          <p:spTgt spid="49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7" st="7"/>
                                            </p:txEl>
                                          </p:spTgt>
                                        </p:tgtEl>
                                        <p:attrNameLst>
                                          <p:attrName>style.visibility</p:attrName>
                                        </p:attrNameLst>
                                      </p:cBhvr>
                                      <p:to>
                                        <p:strVal val="visible"/>
                                      </p:to>
                                    </p:set>
                                    <p:anim calcmode="lin" valueType="num">
                                      <p:cBhvr additive="base">
                                        <p:cTn dur="1000"/>
                                        <p:tgtEl>
                                          <p:spTgt spid="49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50"/>
                                  </p:stCondLst>
                                  <p:childTnLst>
                                    <p:set>
                                      <p:cBhvr>
                                        <p:cTn dur="1" fill="hold">
                                          <p:stCondLst>
                                            <p:cond delay="0"/>
                                          </p:stCondLst>
                                        </p:cTn>
                                        <p:tgtEl>
                                          <p:spTgt spid="496">
                                            <p:txEl>
                                              <p:pRg end="8" st="8"/>
                                            </p:txEl>
                                          </p:spTgt>
                                        </p:tgtEl>
                                        <p:attrNameLst>
                                          <p:attrName>style.visibility</p:attrName>
                                        </p:attrNameLst>
                                      </p:cBhvr>
                                      <p:to>
                                        <p:strVal val="visible"/>
                                      </p:to>
                                    </p:set>
                                    <p:anim calcmode="lin" valueType="num">
                                      <p:cBhvr additive="base">
                                        <p:cTn dur="1000"/>
                                        <p:tgtEl>
                                          <p:spTgt spid="49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0" st="0"/>
                                            </p:txEl>
                                          </p:spTgt>
                                        </p:tgtEl>
                                        <p:attrNameLst>
                                          <p:attrName>style.visibility</p:attrName>
                                        </p:attrNameLst>
                                      </p:cBhvr>
                                      <p:to>
                                        <p:strVal val="visible"/>
                                      </p:to>
                                    </p:set>
                                    <p:anim calcmode="lin" valueType="num">
                                      <p:cBhvr additive="base">
                                        <p:cTn dur="1000"/>
                                        <p:tgtEl>
                                          <p:spTgt spid="49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1" st="1"/>
                                            </p:txEl>
                                          </p:spTgt>
                                        </p:tgtEl>
                                        <p:attrNameLst>
                                          <p:attrName>style.visibility</p:attrName>
                                        </p:attrNameLst>
                                      </p:cBhvr>
                                      <p:to>
                                        <p:strVal val="visible"/>
                                      </p:to>
                                    </p:set>
                                    <p:anim calcmode="lin" valueType="num">
                                      <p:cBhvr additive="base">
                                        <p:cTn dur="1000"/>
                                        <p:tgtEl>
                                          <p:spTgt spid="497">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2" st="2"/>
                                            </p:txEl>
                                          </p:spTgt>
                                        </p:tgtEl>
                                        <p:attrNameLst>
                                          <p:attrName>style.visibility</p:attrName>
                                        </p:attrNameLst>
                                      </p:cBhvr>
                                      <p:to>
                                        <p:strVal val="visible"/>
                                      </p:to>
                                    </p:set>
                                    <p:anim calcmode="lin" valueType="num">
                                      <p:cBhvr additive="base">
                                        <p:cTn dur="1000"/>
                                        <p:tgtEl>
                                          <p:spTgt spid="497">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3" st="3"/>
                                            </p:txEl>
                                          </p:spTgt>
                                        </p:tgtEl>
                                        <p:attrNameLst>
                                          <p:attrName>style.visibility</p:attrName>
                                        </p:attrNameLst>
                                      </p:cBhvr>
                                      <p:to>
                                        <p:strVal val="visible"/>
                                      </p:to>
                                    </p:set>
                                    <p:anim calcmode="lin" valueType="num">
                                      <p:cBhvr additive="base">
                                        <p:cTn dur="1000"/>
                                        <p:tgtEl>
                                          <p:spTgt spid="497">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4" st="4"/>
                                            </p:txEl>
                                          </p:spTgt>
                                        </p:tgtEl>
                                        <p:attrNameLst>
                                          <p:attrName>style.visibility</p:attrName>
                                        </p:attrNameLst>
                                      </p:cBhvr>
                                      <p:to>
                                        <p:strVal val="visible"/>
                                      </p:to>
                                    </p:set>
                                    <p:anim calcmode="lin" valueType="num">
                                      <p:cBhvr additive="base">
                                        <p:cTn dur="1000"/>
                                        <p:tgtEl>
                                          <p:spTgt spid="497">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5" st="5"/>
                                            </p:txEl>
                                          </p:spTgt>
                                        </p:tgtEl>
                                        <p:attrNameLst>
                                          <p:attrName>style.visibility</p:attrName>
                                        </p:attrNameLst>
                                      </p:cBhvr>
                                      <p:to>
                                        <p:strVal val="visible"/>
                                      </p:to>
                                    </p:set>
                                    <p:anim calcmode="lin" valueType="num">
                                      <p:cBhvr additive="base">
                                        <p:cTn dur="1000"/>
                                        <p:tgtEl>
                                          <p:spTgt spid="497">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6" st="6"/>
                                            </p:txEl>
                                          </p:spTgt>
                                        </p:tgtEl>
                                        <p:attrNameLst>
                                          <p:attrName>style.visibility</p:attrName>
                                        </p:attrNameLst>
                                      </p:cBhvr>
                                      <p:to>
                                        <p:strVal val="visible"/>
                                      </p:to>
                                    </p:set>
                                    <p:anim calcmode="lin" valueType="num">
                                      <p:cBhvr additive="base">
                                        <p:cTn dur="1000"/>
                                        <p:tgtEl>
                                          <p:spTgt spid="497">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7" st="7"/>
                                            </p:txEl>
                                          </p:spTgt>
                                        </p:tgtEl>
                                        <p:attrNameLst>
                                          <p:attrName>style.visibility</p:attrName>
                                        </p:attrNameLst>
                                      </p:cBhvr>
                                      <p:to>
                                        <p:strVal val="visible"/>
                                      </p:to>
                                    </p:set>
                                    <p:anim calcmode="lin" valueType="num">
                                      <p:cBhvr additive="base">
                                        <p:cTn dur="1000"/>
                                        <p:tgtEl>
                                          <p:spTgt spid="497">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250"/>
                                  </p:stCondLst>
                                  <p:childTnLst>
                                    <p:set>
                                      <p:cBhvr>
                                        <p:cTn dur="1" fill="hold">
                                          <p:stCondLst>
                                            <p:cond delay="0"/>
                                          </p:stCondLst>
                                        </p:cTn>
                                        <p:tgtEl>
                                          <p:spTgt spid="497">
                                            <p:txEl>
                                              <p:pRg end="8" st="8"/>
                                            </p:txEl>
                                          </p:spTgt>
                                        </p:tgtEl>
                                        <p:attrNameLst>
                                          <p:attrName>style.visibility</p:attrName>
                                        </p:attrNameLst>
                                      </p:cBhvr>
                                      <p:to>
                                        <p:strVal val="visible"/>
                                      </p:to>
                                    </p:set>
                                    <p:anim calcmode="lin" valueType="num">
                                      <p:cBhvr additive="base">
                                        <p:cTn dur="1000"/>
                                        <p:tgtEl>
                                          <p:spTgt spid="497">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0" st="0"/>
                                            </p:txEl>
                                          </p:spTgt>
                                        </p:tgtEl>
                                        <p:attrNameLst>
                                          <p:attrName>style.visibility</p:attrName>
                                        </p:attrNameLst>
                                      </p:cBhvr>
                                      <p:to>
                                        <p:strVal val="visible"/>
                                      </p:to>
                                    </p:set>
                                    <p:anim calcmode="lin" valueType="num">
                                      <p:cBhvr additive="base">
                                        <p:cTn dur="1000"/>
                                        <p:tgtEl>
                                          <p:spTgt spid="498">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1" st="1"/>
                                            </p:txEl>
                                          </p:spTgt>
                                        </p:tgtEl>
                                        <p:attrNameLst>
                                          <p:attrName>style.visibility</p:attrName>
                                        </p:attrNameLst>
                                      </p:cBhvr>
                                      <p:to>
                                        <p:strVal val="visible"/>
                                      </p:to>
                                    </p:set>
                                    <p:anim calcmode="lin" valueType="num">
                                      <p:cBhvr additive="base">
                                        <p:cTn dur="1000"/>
                                        <p:tgtEl>
                                          <p:spTgt spid="498">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2" st="2"/>
                                            </p:txEl>
                                          </p:spTgt>
                                        </p:tgtEl>
                                        <p:attrNameLst>
                                          <p:attrName>style.visibility</p:attrName>
                                        </p:attrNameLst>
                                      </p:cBhvr>
                                      <p:to>
                                        <p:strVal val="visible"/>
                                      </p:to>
                                    </p:set>
                                    <p:anim calcmode="lin" valueType="num">
                                      <p:cBhvr additive="base">
                                        <p:cTn dur="1000"/>
                                        <p:tgtEl>
                                          <p:spTgt spid="498">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3" st="3"/>
                                            </p:txEl>
                                          </p:spTgt>
                                        </p:tgtEl>
                                        <p:attrNameLst>
                                          <p:attrName>style.visibility</p:attrName>
                                        </p:attrNameLst>
                                      </p:cBhvr>
                                      <p:to>
                                        <p:strVal val="visible"/>
                                      </p:to>
                                    </p:set>
                                    <p:anim calcmode="lin" valueType="num">
                                      <p:cBhvr additive="base">
                                        <p:cTn dur="1000"/>
                                        <p:tgtEl>
                                          <p:spTgt spid="498">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4" st="4"/>
                                            </p:txEl>
                                          </p:spTgt>
                                        </p:tgtEl>
                                        <p:attrNameLst>
                                          <p:attrName>style.visibility</p:attrName>
                                        </p:attrNameLst>
                                      </p:cBhvr>
                                      <p:to>
                                        <p:strVal val="visible"/>
                                      </p:to>
                                    </p:set>
                                    <p:anim calcmode="lin" valueType="num">
                                      <p:cBhvr additive="base">
                                        <p:cTn dur="1000"/>
                                        <p:tgtEl>
                                          <p:spTgt spid="498">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5" st="5"/>
                                            </p:txEl>
                                          </p:spTgt>
                                        </p:tgtEl>
                                        <p:attrNameLst>
                                          <p:attrName>style.visibility</p:attrName>
                                        </p:attrNameLst>
                                      </p:cBhvr>
                                      <p:to>
                                        <p:strVal val="visible"/>
                                      </p:to>
                                    </p:set>
                                    <p:anim calcmode="lin" valueType="num">
                                      <p:cBhvr additive="base">
                                        <p:cTn dur="1000"/>
                                        <p:tgtEl>
                                          <p:spTgt spid="498">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6" st="6"/>
                                            </p:txEl>
                                          </p:spTgt>
                                        </p:tgtEl>
                                        <p:attrNameLst>
                                          <p:attrName>style.visibility</p:attrName>
                                        </p:attrNameLst>
                                      </p:cBhvr>
                                      <p:to>
                                        <p:strVal val="visible"/>
                                      </p:to>
                                    </p:set>
                                    <p:anim calcmode="lin" valueType="num">
                                      <p:cBhvr additive="base">
                                        <p:cTn dur="1000"/>
                                        <p:tgtEl>
                                          <p:spTgt spid="498">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7" st="7"/>
                                            </p:txEl>
                                          </p:spTgt>
                                        </p:tgtEl>
                                        <p:attrNameLst>
                                          <p:attrName>style.visibility</p:attrName>
                                        </p:attrNameLst>
                                      </p:cBhvr>
                                      <p:to>
                                        <p:strVal val="visible"/>
                                      </p:to>
                                    </p:set>
                                    <p:anim calcmode="lin" valueType="num">
                                      <p:cBhvr additive="base">
                                        <p:cTn dur="1000"/>
                                        <p:tgtEl>
                                          <p:spTgt spid="498">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3250"/>
                                  </p:stCondLst>
                                  <p:childTnLst>
                                    <p:set>
                                      <p:cBhvr>
                                        <p:cTn dur="1" fill="hold">
                                          <p:stCondLst>
                                            <p:cond delay="0"/>
                                          </p:stCondLst>
                                        </p:cTn>
                                        <p:tgtEl>
                                          <p:spTgt spid="498">
                                            <p:txEl>
                                              <p:pRg end="8" st="8"/>
                                            </p:txEl>
                                          </p:spTgt>
                                        </p:tgtEl>
                                        <p:attrNameLst>
                                          <p:attrName>style.visibility</p:attrName>
                                        </p:attrNameLst>
                                      </p:cBhvr>
                                      <p:to>
                                        <p:strVal val="visible"/>
                                      </p:to>
                                    </p:set>
                                    <p:anim calcmode="lin" valueType="num">
                                      <p:cBhvr additive="base">
                                        <p:cTn dur="1000"/>
                                        <p:tgtEl>
                                          <p:spTgt spid="498">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499" name="Shape 499"/>
        <p:cNvGrpSpPr/>
        <p:nvPr/>
      </p:nvGrpSpPr>
      <p:grpSpPr>
        <a:xfrm>
          <a:off x="0" y="0"/>
          <a:ext cx="0" cy="0"/>
          <a:chOff x="0" y="0"/>
          <a:chExt cx="0" cy="0"/>
        </a:xfrm>
      </p:grpSpPr>
      <p:pic>
        <p:nvPicPr>
          <p:cNvPr descr="iPhone-Mockup-PSD.png" id="500" name="Google Shape;500;p127"/>
          <p:cNvPicPr preferRelativeResize="0"/>
          <p:nvPr/>
        </p:nvPicPr>
        <p:blipFill rotWithShape="1">
          <a:blip r:embed="rId2">
            <a:alphaModFix/>
          </a:blip>
          <a:srcRect b="0" l="0" r="0" t="0"/>
          <a:stretch/>
        </p:blipFill>
        <p:spPr>
          <a:xfrm>
            <a:off x="6879146" y="610011"/>
            <a:ext cx="5312855" cy="6250535"/>
          </a:xfrm>
          <a:prstGeom prst="rect">
            <a:avLst/>
          </a:prstGeom>
          <a:noFill/>
          <a:ln>
            <a:noFill/>
          </a:ln>
        </p:spPr>
      </p:pic>
      <p:sp>
        <p:nvSpPr>
          <p:cNvPr id="501" name="Google Shape;501;p127"/>
          <p:cNvSpPr/>
          <p:nvPr>
            <p:ph idx="2" type="pic"/>
          </p:nvPr>
        </p:nvSpPr>
        <p:spPr>
          <a:xfrm flipH="1" rot="-1255351">
            <a:off x="7751365" y="1453579"/>
            <a:ext cx="2109367" cy="3689683"/>
          </a:xfrm>
          <a:prstGeom prst="rect">
            <a:avLst/>
          </a:prstGeom>
          <a:noFill/>
          <a:ln>
            <a:noFill/>
          </a:ln>
        </p:spPr>
      </p:sp>
      <p:sp>
        <p:nvSpPr>
          <p:cNvPr id="502" name="Google Shape;502;p127"/>
          <p:cNvSpPr txBox="1"/>
          <p:nvPr>
            <p:ph type="title"/>
          </p:nvPr>
        </p:nvSpPr>
        <p:spPr>
          <a:xfrm>
            <a:off x="1214938" y="1335514"/>
            <a:ext cx="509207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roxima Nova"/>
              <a:buNone/>
              <a:defRPr b="1"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5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503" name="Shape 503"/>
        <p:cNvGrpSpPr/>
        <p:nvPr/>
      </p:nvGrpSpPr>
      <p:grpSpPr>
        <a:xfrm>
          <a:off x="0" y="0"/>
          <a:ext cx="0" cy="0"/>
          <a:chOff x="0" y="0"/>
          <a:chExt cx="0" cy="0"/>
        </a:xfrm>
      </p:grpSpPr>
      <p:pic>
        <p:nvPicPr>
          <p:cNvPr descr="iPhone-Mockup-PSD.png" id="504" name="Google Shape;504;p128"/>
          <p:cNvPicPr preferRelativeResize="0"/>
          <p:nvPr/>
        </p:nvPicPr>
        <p:blipFill rotWithShape="1">
          <a:blip r:embed="rId2">
            <a:alphaModFix/>
          </a:blip>
          <a:srcRect b="0" l="0" r="0" t="0"/>
          <a:stretch/>
        </p:blipFill>
        <p:spPr>
          <a:xfrm rot="610826">
            <a:off x="3898900" y="122659"/>
            <a:ext cx="7378701" cy="8680988"/>
          </a:xfrm>
          <a:prstGeom prst="rect">
            <a:avLst/>
          </a:prstGeom>
          <a:noFill/>
          <a:ln>
            <a:noFill/>
          </a:ln>
        </p:spPr>
      </p:pic>
      <p:sp>
        <p:nvSpPr>
          <p:cNvPr id="505" name="Google Shape;505;p128"/>
          <p:cNvSpPr/>
          <p:nvPr>
            <p:ph idx="2" type="pic"/>
          </p:nvPr>
        </p:nvSpPr>
        <p:spPr>
          <a:xfrm flipH="1" rot="-644525">
            <a:off x="5279086" y="1182792"/>
            <a:ext cx="2827626" cy="5051216"/>
          </a:xfrm>
          <a:prstGeom prst="rect">
            <a:avLst/>
          </a:prstGeom>
          <a:noFill/>
          <a:ln>
            <a:noFill/>
          </a:ln>
        </p:spPr>
      </p:sp>
      <p:sp>
        <p:nvSpPr>
          <p:cNvPr id="506" name="Google Shape;506;p128"/>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507" name="Shape 507"/>
        <p:cNvGrpSpPr/>
        <p:nvPr/>
      </p:nvGrpSpPr>
      <p:grpSpPr>
        <a:xfrm>
          <a:off x="0" y="0"/>
          <a:ext cx="0" cy="0"/>
          <a:chOff x="0" y="0"/>
          <a:chExt cx="0" cy="0"/>
        </a:xfrm>
      </p:grpSpPr>
      <p:grpSp>
        <p:nvGrpSpPr>
          <p:cNvPr id="508" name="Google Shape;508;p129"/>
          <p:cNvGrpSpPr/>
          <p:nvPr/>
        </p:nvGrpSpPr>
        <p:grpSpPr>
          <a:xfrm>
            <a:off x="5892800" y="106719"/>
            <a:ext cx="4700550" cy="6964373"/>
            <a:chOff x="0" y="0"/>
            <a:chExt cx="6591304" cy="9765730"/>
          </a:xfrm>
        </p:grpSpPr>
        <p:pic>
          <p:nvPicPr>
            <p:cNvPr id="509" name="Google Shape;509;p129"/>
            <p:cNvPicPr preferRelativeResize="0"/>
            <p:nvPr/>
          </p:nvPicPr>
          <p:blipFill rotWithShape="1">
            <a:blip r:embed="rId2">
              <a:alphaModFix/>
            </a:blip>
            <a:srcRect b="0" l="0" r="0" t="0"/>
            <a:stretch/>
          </p:blipFill>
          <p:spPr>
            <a:xfrm>
              <a:off x="0" y="0"/>
              <a:ext cx="6591304" cy="9765730"/>
            </a:xfrm>
            <a:prstGeom prst="rect">
              <a:avLst/>
            </a:prstGeom>
            <a:noFill/>
            <a:ln>
              <a:noFill/>
            </a:ln>
          </p:spPr>
        </p:pic>
        <p:sp>
          <p:nvSpPr>
            <p:cNvPr id="510" name="Google Shape;510;p129"/>
            <p:cNvSpPr/>
            <p:nvPr/>
          </p:nvSpPr>
          <p:spPr>
            <a:xfrm>
              <a:off x="363079" y="954047"/>
              <a:ext cx="5879097" cy="7806214"/>
            </a:xfrm>
            <a:prstGeom prst="rect">
              <a:avLst/>
            </a:prstGeom>
            <a:solidFill>
              <a:srgbClr val="606060"/>
            </a:solidFill>
            <a:ln cap="flat" cmpd="sng" w="25400">
              <a:solidFill>
                <a:srgbClr val="000000">
                  <a:alpha val="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4000">
                <a:solidFill>
                  <a:schemeClr val="lt1"/>
                </a:solidFill>
                <a:latin typeface="Proxima Nova"/>
                <a:ea typeface="Proxima Nova"/>
                <a:cs typeface="Proxima Nova"/>
                <a:sym typeface="Proxima Nova"/>
              </a:endParaRPr>
            </a:p>
          </p:txBody>
        </p:sp>
      </p:grpSp>
      <p:sp>
        <p:nvSpPr>
          <p:cNvPr id="511" name="Google Shape;511;p129"/>
          <p:cNvSpPr/>
          <p:nvPr>
            <p:ph idx="2" type="pic"/>
          </p:nvPr>
        </p:nvSpPr>
        <p:spPr>
          <a:xfrm>
            <a:off x="6151728" y="787092"/>
            <a:ext cx="4209908" cy="5622236"/>
          </a:xfrm>
          <a:prstGeom prst="rect">
            <a:avLst/>
          </a:prstGeom>
          <a:noFill/>
          <a:ln>
            <a:noFill/>
          </a:ln>
        </p:spPr>
      </p:sp>
      <p:sp>
        <p:nvSpPr>
          <p:cNvPr id="512" name="Google Shape;512;p129"/>
          <p:cNvSpPr txBox="1"/>
          <p:nvPr>
            <p:ph type="title"/>
          </p:nvPr>
        </p:nvSpPr>
        <p:spPr>
          <a:xfrm>
            <a:off x="1214939" y="1335514"/>
            <a:ext cx="3357061" cy="20934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Proxima Nova"/>
              <a:buNone/>
              <a:defRPr b="1"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129"/>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o full image">
  <p:cSld name="Halo full image">
    <p:spTree>
      <p:nvGrpSpPr>
        <p:cNvPr id="514" name="Shape 514"/>
        <p:cNvGrpSpPr/>
        <p:nvPr/>
      </p:nvGrpSpPr>
      <p:grpSpPr>
        <a:xfrm>
          <a:off x="0" y="0"/>
          <a:ext cx="0" cy="0"/>
          <a:chOff x="0" y="0"/>
          <a:chExt cx="0" cy="0"/>
        </a:xfrm>
      </p:grpSpPr>
      <p:sp>
        <p:nvSpPr>
          <p:cNvPr id="515" name="Google Shape;515;p130"/>
          <p:cNvSpPr/>
          <p:nvPr>
            <p:ph idx="2" type="pic"/>
          </p:nvPr>
        </p:nvSpPr>
        <p:spPr>
          <a:xfrm>
            <a:off x="622300" y="620713"/>
            <a:ext cx="10947400" cy="5638800"/>
          </a:xfrm>
          <a:prstGeom prst="rect">
            <a:avLst/>
          </a:prstGeom>
          <a:solidFill>
            <a:schemeClr val="dk2"/>
          </a:solidFill>
          <a:ln>
            <a:noFill/>
          </a:ln>
        </p:spPr>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Halo full image">
  <p:cSld name="12_Halo full image">
    <p:spTree>
      <p:nvGrpSpPr>
        <p:cNvPr id="516" name="Shape 516"/>
        <p:cNvGrpSpPr/>
        <p:nvPr/>
      </p:nvGrpSpPr>
      <p:grpSpPr>
        <a:xfrm>
          <a:off x="0" y="0"/>
          <a:ext cx="0" cy="0"/>
          <a:chOff x="0" y="0"/>
          <a:chExt cx="0" cy="0"/>
        </a:xfrm>
      </p:grpSpPr>
      <p:sp>
        <p:nvSpPr>
          <p:cNvPr id="517" name="Google Shape;517;p131"/>
          <p:cNvSpPr/>
          <p:nvPr>
            <p:ph idx="2" type="pic"/>
          </p:nvPr>
        </p:nvSpPr>
        <p:spPr>
          <a:xfrm>
            <a:off x="0" y="0"/>
            <a:ext cx="12192000" cy="6858000"/>
          </a:xfrm>
          <a:prstGeom prst="rect">
            <a:avLst/>
          </a:prstGeom>
          <a:solidFill>
            <a:schemeClr val="dk2"/>
          </a:solidFill>
          <a:ln>
            <a:noFill/>
          </a:ln>
        </p:spPr>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ield outline full image">
  <p:cSld name="Shield outline full image">
    <p:spTree>
      <p:nvGrpSpPr>
        <p:cNvPr id="518" name="Shape 518"/>
        <p:cNvGrpSpPr/>
        <p:nvPr/>
      </p:nvGrpSpPr>
      <p:grpSpPr>
        <a:xfrm>
          <a:off x="0" y="0"/>
          <a:ext cx="0" cy="0"/>
          <a:chOff x="0" y="0"/>
          <a:chExt cx="0" cy="0"/>
        </a:xfrm>
      </p:grpSpPr>
      <p:sp>
        <p:nvSpPr>
          <p:cNvPr id="519" name="Google Shape;519;p132"/>
          <p:cNvSpPr/>
          <p:nvPr>
            <p:ph idx="2" type="pic"/>
          </p:nvPr>
        </p:nvSpPr>
        <p:spPr>
          <a:xfrm>
            <a:off x="653145" y="620713"/>
            <a:ext cx="10916557" cy="563880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tion1- image background">
  <p:cSld name="Section Option1- image background">
    <p:spTree>
      <p:nvGrpSpPr>
        <p:cNvPr id="520" name="Shape 520"/>
        <p:cNvGrpSpPr/>
        <p:nvPr/>
      </p:nvGrpSpPr>
      <p:grpSpPr>
        <a:xfrm>
          <a:off x="0" y="0"/>
          <a:ext cx="0" cy="0"/>
          <a:chOff x="0" y="0"/>
          <a:chExt cx="0" cy="0"/>
        </a:xfrm>
      </p:grpSpPr>
      <p:sp>
        <p:nvSpPr>
          <p:cNvPr id="521" name="Google Shape;521;p133"/>
          <p:cNvSpPr/>
          <p:nvPr>
            <p:ph idx="2" type="pic"/>
          </p:nvPr>
        </p:nvSpPr>
        <p:spPr>
          <a:xfrm>
            <a:off x="0" y="0"/>
            <a:ext cx="12192000" cy="6858000"/>
          </a:xfrm>
          <a:prstGeom prst="rect">
            <a:avLst/>
          </a:prstGeom>
          <a:solidFill>
            <a:schemeClr val="dk2"/>
          </a:solidFill>
          <a:ln>
            <a:noFill/>
          </a:ln>
        </p:spPr>
      </p:sp>
      <p:sp>
        <p:nvSpPr>
          <p:cNvPr id="522" name="Google Shape;522;p133"/>
          <p:cNvSpPr txBox="1"/>
          <p:nvPr>
            <p:ph type="title"/>
          </p:nvPr>
        </p:nvSpPr>
        <p:spPr>
          <a:xfrm>
            <a:off x="622300" y="1215731"/>
            <a:ext cx="10947400" cy="135734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1" i="0"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3" name="Google Shape;523;p133"/>
          <p:cNvSpPr txBox="1"/>
          <p:nvPr>
            <p:ph idx="1" type="subTitle"/>
          </p:nvPr>
        </p:nvSpPr>
        <p:spPr>
          <a:xfrm>
            <a:off x="622300" y="2927572"/>
            <a:ext cx="6748884" cy="135734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tion2 ">
  <p:cSld name="Section Option2 ">
    <p:spTree>
      <p:nvGrpSpPr>
        <p:cNvPr id="524" name="Shape 524"/>
        <p:cNvGrpSpPr/>
        <p:nvPr/>
      </p:nvGrpSpPr>
      <p:grpSpPr>
        <a:xfrm>
          <a:off x="0" y="0"/>
          <a:ext cx="0" cy="0"/>
          <a:chOff x="0" y="0"/>
          <a:chExt cx="0" cy="0"/>
        </a:xfrm>
      </p:grpSpPr>
      <p:sp>
        <p:nvSpPr>
          <p:cNvPr id="525" name="Google Shape;525;p134"/>
          <p:cNvSpPr/>
          <p:nvPr/>
        </p:nvSpPr>
        <p:spPr>
          <a:xfrm>
            <a:off x="-5809299" y="-17425758"/>
            <a:ext cx="19205008" cy="24195835"/>
          </a:xfrm>
          <a:custGeom>
            <a:rect b="b" l="l" r="r" t="t"/>
            <a:pathLst>
              <a:path extrusionOk="0" h="15929255" w="12643559">
                <a:moveTo>
                  <a:pt x="1131693" y="882333"/>
                </a:moveTo>
                <a:cubicBezTo>
                  <a:pt x="889382" y="882333"/>
                  <a:pt x="684932" y="1087027"/>
                  <a:pt x="684932" y="1329628"/>
                </a:cubicBezTo>
                <a:lnTo>
                  <a:pt x="684932" y="8357463"/>
                </a:lnTo>
                <a:cubicBezTo>
                  <a:pt x="684932" y="10336173"/>
                  <a:pt x="1684464" y="12178421"/>
                  <a:pt x="3342779" y="13247381"/>
                </a:cubicBezTo>
                <a:lnTo>
                  <a:pt x="6083922" y="15021397"/>
                </a:lnTo>
                <a:cubicBezTo>
                  <a:pt x="6159643" y="15066885"/>
                  <a:pt x="6242937" y="15097209"/>
                  <a:pt x="6326231" y="15097209"/>
                </a:cubicBezTo>
                <a:cubicBezTo>
                  <a:pt x="6409525" y="15097209"/>
                  <a:pt x="6492820" y="15074465"/>
                  <a:pt x="6568542" y="15021397"/>
                </a:cubicBezTo>
                <a:lnTo>
                  <a:pt x="9309683" y="13247381"/>
                </a:lnTo>
                <a:cubicBezTo>
                  <a:pt x="10967998" y="12170840"/>
                  <a:pt x="11967530" y="10328592"/>
                  <a:pt x="11967530" y="8357463"/>
                </a:cubicBezTo>
                <a:lnTo>
                  <a:pt x="11967530" y="1329628"/>
                </a:lnTo>
                <a:cubicBezTo>
                  <a:pt x="11975103" y="1087027"/>
                  <a:pt x="11770652" y="882333"/>
                  <a:pt x="11520770" y="882333"/>
                </a:cubicBezTo>
                <a:close/>
                <a:moveTo>
                  <a:pt x="500642" y="0"/>
                </a:moveTo>
                <a:lnTo>
                  <a:pt x="12142690" y="0"/>
                </a:lnTo>
                <a:cubicBezTo>
                  <a:pt x="12422709" y="0"/>
                  <a:pt x="12651817" y="229380"/>
                  <a:pt x="12643331" y="501240"/>
                </a:cubicBezTo>
                <a:lnTo>
                  <a:pt x="12643331" y="8376664"/>
                </a:lnTo>
                <a:cubicBezTo>
                  <a:pt x="12643331" y="10585520"/>
                  <a:pt x="11523251" y="12649952"/>
                  <a:pt x="9664936" y="13856328"/>
                </a:cubicBezTo>
                <a:lnTo>
                  <a:pt x="6593200" y="15844299"/>
                </a:lnTo>
                <a:cubicBezTo>
                  <a:pt x="6508346" y="15903768"/>
                  <a:pt x="6415006" y="15929255"/>
                  <a:pt x="6321666" y="15929255"/>
                </a:cubicBezTo>
                <a:cubicBezTo>
                  <a:pt x="6228326" y="15929255"/>
                  <a:pt x="6134986" y="15895273"/>
                  <a:pt x="6050132" y="15844299"/>
                </a:cubicBezTo>
                <a:lnTo>
                  <a:pt x="2978396" y="13856328"/>
                </a:lnTo>
                <a:cubicBezTo>
                  <a:pt x="1120080" y="12658448"/>
                  <a:pt x="0" y="10594016"/>
                  <a:pt x="0" y="8376664"/>
                </a:cubicBezTo>
                <a:lnTo>
                  <a:pt x="0" y="501240"/>
                </a:lnTo>
                <a:cubicBezTo>
                  <a:pt x="0" y="229380"/>
                  <a:pt x="229107" y="0"/>
                  <a:pt x="500642" y="0"/>
                </a:cubicBezTo>
                <a:close/>
              </a:path>
            </a:pathLst>
          </a:cu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lt1"/>
              </a:solidFill>
              <a:latin typeface="Proxima Nova"/>
              <a:ea typeface="Proxima Nova"/>
              <a:cs typeface="Proxima Nova"/>
              <a:sym typeface="Proxima Nova"/>
            </a:endParaRPr>
          </a:p>
        </p:txBody>
      </p:sp>
      <p:sp>
        <p:nvSpPr>
          <p:cNvPr id="526" name="Google Shape;526;p134"/>
          <p:cNvSpPr txBox="1"/>
          <p:nvPr>
            <p:ph type="title"/>
          </p:nvPr>
        </p:nvSpPr>
        <p:spPr>
          <a:xfrm>
            <a:off x="622300" y="1215731"/>
            <a:ext cx="10947400" cy="135734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1" i="0"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tion 3 Teal">
  <p:cSld name="Section Option 3 Teal">
    <p:bg>
      <p:bgPr>
        <a:solidFill>
          <a:schemeClr val="accent1"/>
        </a:solidFill>
      </p:bgPr>
    </p:bg>
    <p:spTree>
      <p:nvGrpSpPr>
        <p:cNvPr id="527" name="Shape 527"/>
        <p:cNvGrpSpPr/>
        <p:nvPr/>
      </p:nvGrpSpPr>
      <p:grpSpPr>
        <a:xfrm>
          <a:off x="0" y="0"/>
          <a:ext cx="0" cy="0"/>
          <a:chOff x="0" y="0"/>
          <a:chExt cx="0" cy="0"/>
        </a:xfrm>
      </p:grpSpPr>
      <p:sp>
        <p:nvSpPr>
          <p:cNvPr id="528" name="Google Shape;528;p135"/>
          <p:cNvSpPr/>
          <p:nvPr/>
        </p:nvSpPr>
        <p:spPr>
          <a:xfrm>
            <a:off x="0" y="0"/>
            <a:ext cx="12192000" cy="6858000"/>
          </a:xfrm>
          <a:custGeom>
            <a:rect b="b" l="l" r="r" t="t"/>
            <a:pathLst>
              <a:path extrusionOk="0" h="6858000" w="12192000">
                <a:moveTo>
                  <a:pt x="12192000" y="30442"/>
                </a:moveTo>
                <a:lnTo>
                  <a:pt x="12192000" y="6858000"/>
                </a:lnTo>
                <a:lnTo>
                  <a:pt x="0" y="6858000"/>
                </a:lnTo>
                <a:lnTo>
                  <a:pt x="0" y="4453180"/>
                </a:lnTo>
                <a:lnTo>
                  <a:pt x="3380584" y="6641032"/>
                </a:lnTo>
                <a:cubicBezTo>
                  <a:pt x="3509474" y="6718460"/>
                  <a:pt x="3651253" y="6770078"/>
                  <a:pt x="3793033" y="6770078"/>
                </a:cubicBezTo>
                <a:cubicBezTo>
                  <a:pt x="3934812" y="6770078"/>
                  <a:pt x="4076591" y="6731364"/>
                  <a:pt x="4205481" y="6641032"/>
                </a:cubicBezTo>
                <a:lnTo>
                  <a:pt x="8871312" y="3621392"/>
                </a:lnTo>
                <a:cubicBezTo>
                  <a:pt x="10282662" y="2705176"/>
                  <a:pt x="11413674" y="1463123"/>
                  <a:pt x="12191850" y="30729"/>
                </a:cubicBezTo>
                <a:close/>
                <a:moveTo>
                  <a:pt x="0" y="0"/>
                </a:moveTo>
                <a:lnTo>
                  <a:pt x="10995285" y="0"/>
                </a:lnTo>
                <a:lnTo>
                  <a:pt x="10716021" y="417146"/>
                </a:lnTo>
                <a:cubicBezTo>
                  <a:pt x="10080161" y="1306457"/>
                  <a:pt x="9276289" y="2083221"/>
                  <a:pt x="8331699" y="2696428"/>
                </a:cubicBezTo>
                <a:lnTo>
                  <a:pt x="4168026" y="5391080"/>
                </a:lnTo>
                <a:cubicBezTo>
                  <a:pt x="4053008" y="5471688"/>
                  <a:pt x="3926487" y="5506236"/>
                  <a:pt x="3799967" y="5506236"/>
                </a:cubicBezTo>
                <a:cubicBezTo>
                  <a:pt x="3673447" y="5506236"/>
                  <a:pt x="3546927" y="5460176"/>
                  <a:pt x="3431910" y="5391080"/>
                </a:cubicBezTo>
                <a:lnTo>
                  <a:pt x="0" y="3170013"/>
                </a:lnTo>
                <a:close/>
              </a:path>
            </a:pathLst>
          </a:custGeom>
          <a:solidFill>
            <a:srgbClr val="D8D8D8">
              <a:alpha val="6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529" name="Google Shape;529;p135"/>
          <p:cNvSpPr txBox="1"/>
          <p:nvPr>
            <p:ph type="title"/>
          </p:nvPr>
        </p:nvSpPr>
        <p:spPr>
          <a:xfrm>
            <a:off x="622300" y="1215731"/>
            <a:ext cx="10947400" cy="135734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1" i="0"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safe.Org - Social Media ">
  <p:cSld name="Netsafe.Org - Social Media ">
    <p:spTree>
      <p:nvGrpSpPr>
        <p:cNvPr id="530" name="Shape 530"/>
        <p:cNvGrpSpPr/>
        <p:nvPr/>
      </p:nvGrpSpPr>
      <p:grpSpPr>
        <a:xfrm>
          <a:off x="0" y="0"/>
          <a:ext cx="0" cy="0"/>
          <a:chOff x="0" y="0"/>
          <a:chExt cx="0" cy="0"/>
        </a:xfrm>
      </p:grpSpPr>
      <p:pic>
        <p:nvPicPr>
          <p:cNvPr id="531" name="Google Shape;531;p136"/>
          <p:cNvPicPr preferRelativeResize="0"/>
          <p:nvPr/>
        </p:nvPicPr>
        <p:blipFill rotWithShape="1">
          <a:blip r:embed="rId2">
            <a:alphaModFix amt="80000"/>
          </a:blip>
          <a:srcRect b="0" l="0" r="0" t="0"/>
          <a:stretch/>
        </p:blipFill>
        <p:spPr>
          <a:xfrm>
            <a:off x="1396399" y="2615840"/>
            <a:ext cx="8509000" cy="1411493"/>
          </a:xfrm>
          <a:prstGeom prst="rect">
            <a:avLst/>
          </a:prstGeom>
          <a:noFill/>
          <a:ln>
            <a:noFill/>
          </a:ln>
        </p:spPr>
      </p:pic>
      <p:grpSp>
        <p:nvGrpSpPr>
          <p:cNvPr id="532" name="Google Shape;532;p136"/>
          <p:cNvGrpSpPr/>
          <p:nvPr/>
        </p:nvGrpSpPr>
        <p:grpSpPr>
          <a:xfrm>
            <a:off x="11528351" y="2109903"/>
            <a:ext cx="663649" cy="2164300"/>
            <a:chOff x="11759946" y="2536741"/>
            <a:chExt cx="451104" cy="1471145"/>
          </a:xfrm>
        </p:grpSpPr>
        <p:sp>
          <p:nvSpPr>
            <p:cNvPr id="533" name="Google Shape;533;p136"/>
            <p:cNvSpPr/>
            <p:nvPr/>
          </p:nvSpPr>
          <p:spPr>
            <a:xfrm>
              <a:off x="11759946" y="2536741"/>
              <a:ext cx="451104" cy="147114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Proxima Nova"/>
                <a:ea typeface="Proxima Nova"/>
                <a:cs typeface="Proxima Nova"/>
                <a:sym typeface="Proxima Nova"/>
              </a:endParaRPr>
            </a:p>
          </p:txBody>
        </p:sp>
        <p:pic>
          <p:nvPicPr>
            <p:cNvPr descr="A picture containing drawing&#10;&#10;Description automatically generated" id="534" name="Google Shape;534;p136"/>
            <p:cNvPicPr preferRelativeResize="0"/>
            <p:nvPr/>
          </p:nvPicPr>
          <p:blipFill rotWithShape="1">
            <a:blip r:embed="rId3">
              <a:alphaModFix/>
            </a:blip>
            <a:srcRect b="0" l="0" r="0" t="0"/>
            <a:stretch/>
          </p:blipFill>
          <p:spPr>
            <a:xfrm>
              <a:off x="11894867" y="3694725"/>
              <a:ext cx="158114" cy="158114"/>
            </a:xfrm>
            <a:prstGeom prst="rect">
              <a:avLst/>
            </a:prstGeom>
            <a:noFill/>
            <a:ln>
              <a:noFill/>
            </a:ln>
          </p:spPr>
        </p:pic>
        <p:pic>
          <p:nvPicPr>
            <p:cNvPr descr="A picture containing drawing&#10;&#10;Description automatically generated" id="535" name="Google Shape;535;p136"/>
            <p:cNvPicPr preferRelativeResize="0"/>
            <p:nvPr/>
          </p:nvPicPr>
          <p:blipFill rotWithShape="1">
            <a:blip r:embed="rId4">
              <a:alphaModFix/>
            </a:blip>
            <a:srcRect b="0" l="0" r="0" t="0"/>
            <a:stretch/>
          </p:blipFill>
          <p:spPr>
            <a:xfrm>
              <a:off x="11893865" y="3383426"/>
              <a:ext cx="158114" cy="158114"/>
            </a:xfrm>
            <a:prstGeom prst="rect">
              <a:avLst/>
            </a:prstGeom>
            <a:noFill/>
            <a:ln>
              <a:noFill/>
            </a:ln>
          </p:spPr>
        </p:pic>
        <p:pic>
          <p:nvPicPr>
            <p:cNvPr descr="A close up of a logo&#10;&#10;Description automatically generated" id="536" name="Google Shape;536;p136"/>
            <p:cNvPicPr preferRelativeResize="0"/>
            <p:nvPr/>
          </p:nvPicPr>
          <p:blipFill rotWithShape="1">
            <a:blip r:embed="rId5">
              <a:alphaModFix/>
            </a:blip>
            <a:srcRect b="0" l="0" r="0" t="0"/>
            <a:stretch/>
          </p:blipFill>
          <p:spPr>
            <a:xfrm>
              <a:off x="11876562" y="3072127"/>
              <a:ext cx="194722" cy="158114"/>
            </a:xfrm>
            <a:prstGeom prst="rect">
              <a:avLst/>
            </a:prstGeom>
            <a:noFill/>
            <a:ln>
              <a:noFill/>
            </a:ln>
          </p:spPr>
        </p:pic>
        <p:pic>
          <p:nvPicPr>
            <p:cNvPr descr="A picture containing drawing&#10;&#10;Description automatically generated" id="537" name="Google Shape;537;p136"/>
            <p:cNvPicPr preferRelativeResize="0"/>
            <p:nvPr/>
          </p:nvPicPr>
          <p:blipFill rotWithShape="1">
            <a:blip r:embed="rId6">
              <a:alphaModFix/>
            </a:blip>
            <a:srcRect b="0" l="0" r="0" t="0"/>
            <a:stretch/>
          </p:blipFill>
          <p:spPr>
            <a:xfrm>
              <a:off x="11897703" y="2755577"/>
              <a:ext cx="175590" cy="162866"/>
            </a:xfrm>
            <a:prstGeom prst="rect">
              <a:avLst/>
            </a:prstGeom>
            <a:noFill/>
            <a:ln>
              <a:noFill/>
            </a:ln>
          </p:spPr>
        </p:pic>
      </p:gr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PicturesX2">
  <p:cSld name="Half page PicturesX2">
    <p:spTree>
      <p:nvGrpSpPr>
        <p:cNvPr id="538" name="Shape 538"/>
        <p:cNvGrpSpPr/>
        <p:nvPr/>
      </p:nvGrpSpPr>
      <p:grpSpPr>
        <a:xfrm>
          <a:off x="0" y="0"/>
          <a:ext cx="0" cy="0"/>
          <a:chOff x="0" y="0"/>
          <a:chExt cx="0" cy="0"/>
        </a:xfrm>
      </p:grpSpPr>
      <p:sp>
        <p:nvSpPr>
          <p:cNvPr id="539" name="Google Shape;539;p137"/>
          <p:cNvSpPr/>
          <p:nvPr>
            <p:ph idx="2" type="pic"/>
          </p:nvPr>
        </p:nvSpPr>
        <p:spPr>
          <a:xfrm>
            <a:off x="5805487" y="620713"/>
            <a:ext cx="5764213" cy="5614987"/>
          </a:xfrm>
          <a:prstGeom prst="rect">
            <a:avLst/>
          </a:prstGeom>
          <a:noFill/>
          <a:ln>
            <a:noFill/>
          </a:ln>
        </p:spPr>
      </p:sp>
      <p:sp>
        <p:nvSpPr>
          <p:cNvPr id="540" name="Google Shape;540;p137"/>
          <p:cNvSpPr/>
          <p:nvPr>
            <p:ph idx="3" type="pic"/>
          </p:nvPr>
        </p:nvSpPr>
        <p:spPr>
          <a:xfrm>
            <a:off x="622301" y="620713"/>
            <a:ext cx="5014002" cy="5614987"/>
          </a:xfrm>
          <a:prstGeom prst="rect">
            <a:avLst/>
          </a:prstGeom>
          <a:noFill/>
          <a:ln>
            <a:noFill/>
          </a:ln>
        </p:spPr>
      </p:sp>
      <p:sp>
        <p:nvSpPr>
          <p:cNvPr id="541" name="Google Shape;541;p137"/>
          <p:cNvSpPr txBox="1"/>
          <p:nvPr>
            <p:ph type="title"/>
          </p:nvPr>
        </p:nvSpPr>
        <p:spPr>
          <a:xfrm>
            <a:off x="912813" y="905526"/>
            <a:ext cx="4198833" cy="40112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Proxima Nova"/>
              <a:buNone/>
              <a:defRPr b="1" i="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542" name="Shape 542"/>
        <p:cNvGrpSpPr/>
        <p:nvPr/>
      </p:nvGrpSpPr>
      <p:grpSpPr>
        <a:xfrm>
          <a:off x="0" y="0"/>
          <a:ext cx="0" cy="0"/>
          <a:chOff x="0" y="0"/>
          <a:chExt cx="0" cy="0"/>
        </a:xfrm>
      </p:grpSpPr>
      <p:sp>
        <p:nvSpPr>
          <p:cNvPr id="543" name="Google Shape;543;p138"/>
          <p:cNvSpPr/>
          <p:nvPr/>
        </p:nvSpPr>
        <p:spPr>
          <a:xfrm>
            <a:off x="3" y="758952"/>
            <a:ext cx="3949772"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38"/>
          <p:cNvSpPr txBox="1"/>
          <p:nvPr>
            <p:ph type="title"/>
          </p:nvPr>
        </p:nvSpPr>
        <p:spPr>
          <a:xfrm>
            <a:off x="378903" y="1123839"/>
            <a:ext cx="2947483"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45" name="Google Shape;545;p138"/>
          <p:cNvPicPr preferRelativeResize="0"/>
          <p:nvPr/>
        </p:nvPicPr>
        <p:blipFill rotWithShape="1">
          <a:blip r:embed="rId2">
            <a:alphaModFix/>
          </a:blip>
          <a:srcRect b="0" l="0" r="0" t="0"/>
          <a:stretch/>
        </p:blipFill>
        <p:spPr>
          <a:xfrm>
            <a:off x="10280838" y="6356351"/>
            <a:ext cx="1527801" cy="312815"/>
          </a:xfrm>
          <a:prstGeom prst="rect">
            <a:avLst/>
          </a:prstGeom>
          <a:noFill/>
          <a:ln>
            <a:noFill/>
          </a:ln>
        </p:spPr>
      </p:pic>
      <p:sp>
        <p:nvSpPr>
          <p:cNvPr id="546" name="Google Shape;546;p138"/>
          <p:cNvSpPr/>
          <p:nvPr>
            <p:ph idx="2" type="pic"/>
          </p:nvPr>
        </p:nvSpPr>
        <p:spPr>
          <a:xfrm>
            <a:off x="4165600" y="758826"/>
            <a:ext cx="4826000" cy="2317751"/>
          </a:xfrm>
          <a:prstGeom prst="rect">
            <a:avLst/>
          </a:prstGeom>
          <a:noFill/>
          <a:ln>
            <a:noFill/>
          </a:ln>
        </p:spPr>
      </p:sp>
      <p:sp>
        <p:nvSpPr>
          <p:cNvPr id="547" name="Google Shape;547;p138"/>
          <p:cNvSpPr/>
          <p:nvPr>
            <p:ph idx="3" type="pic"/>
          </p:nvPr>
        </p:nvSpPr>
        <p:spPr>
          <a:xfrm>
            <a:off x="9209088" y="758826"/>
            <a:ext cx="2600325" cy="2317751"/>
          </a:xfrm>
          <a:prstGeom prst="rect">
            <a:avLst/>
          </a:prstGeom>
          <a:noFill/>
          <a:ln>
            <a:noFill/>
          </a:ln>
        </p:spPr>
      </p:sp>
      <p:sp>
        <p:nvSpPr>
          <p:cNvPr id="548" name="Google Shape;548;p138"/>
          <p:cNvSpPr/>
          <p:nvPr>
            <p:ph idx="4" type="pic"/>
          </p:nvPr>
        </p:nvSpPr>
        <p:spPr>
          <a:xfrm>
            <a:off x="7238798" y="3284496"/>
            <a:ext cx="4569841" cy="2805408"/>
          </a:xfrm>
          <a:prstGeom prst="rect">
            <a:avLst/>
          </a:prstGeom>
          <a:noFill/>
          <a:ln>
            <a:noFill/>
          </a:ln>
        </p:spPr>
      </p:sp>
      <p:sp>
        <p:nvSpPr>
          <p:cNvPr id="549" name="Google Shape;549;p138"/>
          <p:cNvSpPr/>
          <p:nvPr>
            <p:ph idx="5" type="pic"/>
          </p:nvPr>
        </p:nvSpPr>
        <p:spPr>
          <a:xfrm>
            <a:off x="4165600" y="3284496"/>
            <a:ext cx="2856773" cy="2805408"/>
          </a:xfrm>
          <a:prstGeom prst="rect">
            <a:avLst/>
          </a:prstGeom>
          <a:noFill/>
          <a:ln>
            <a:noFill/>
          </a:ln>
        </p:spPr>
      </p:sp>
      <p:sp>
        <p:nvSpPr>
          <p:cNvPr id="550" name="Google Shape;550;p138"/>
          <p:cNvSpPr txBox="1"/>
          <p:nvPr>
            <p:ph idx="12" type="sldNum"/>
          </p:nvPr>
        </p:nvSpPr>
        <p:spPr>
          <a:xfrm>
            <a:off x="254483" y="6343780"/>
            <a:ext cx="153092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Proxima Nova"/>
                <a:ea typeface="Proxima Nova"/>
                <a:cs typeface="Proxima Nova"/>
                <a:sym typeface="Proxima Nova"/>
              </a:defRPr>
            </a:lvl1pPr>
            <a:lvl2pPr indent="0" lvl="1" marL="0" marR="0" rtl="0" algn="l">
              <a:spcBef>
                <a:spcPts val="0"/>
              </a:spcBef>
              <a:buNone/>
              <a:defRPr sz="1800">
                <a:solidFill>
                  <a:schemeClr val="lt1"/>
                </a:solidFill>
                <a:latin typeface="Proxima Nova"/>
                <a:ea typeface="Proxima Nova"/>
                <a:cs typeface="Proxima Nova"/>
                <a:sym typeface="Proxima Nova"/>
              </a:defRPr>
            </a:lvl2pPr>
            <a:lvl3pPr indent="0" lvl="2" marL="0" marR="0" rtl="0" algn="l">
              <a:spcBef>
                <a:spcPts val="0"/>
              </a:spcBef>
              <a:buNone/>
              <a:defRPr sz="1800">
                <a:solidFill>
                  <a:schemeClr val="lt1"/>
                </a:solidFill>
                <a:latin typeface="Proxima Nova"/>
                <a:ea typeface="Proxima Nova"/>
                <a:cs typeface="Proxima Nova"/>
                <a:sym typeface="Proxima Nova"/>
              </a:defRPr>
            </a:lvl3pPr>
            <a:lvl4pPr indent="0" lvl="3" marL="0" marR="0" rtl="0" algn="l">
              <a:spcBef>
                <a:spcPts val="0"/>
              </a:spcBef>
              <a:buNone/>
              <a:defRPr sz="1800">
                <a:solidFill>
                  <a:schemeClr val="lt1"/>
                </a:solidFill>
                <a:latin typeface="Proxima Nova"/>
                <a:ea typeface="Proxima Nova"/>
                <a:cs typeface="Proxima Nova"/>
                <a:sym typeface="Proxima Nova"/>
              </a:defRPr>
            </a:lvl4pPr>
            <a:lvl5pPr indent="0" lvl="4" marL="0" marR="0" rtl="0" algn="l">
              <a:spcBef>
                <a:spcPts val="0"/>
              </a:spcBef>
              <a:buNone/>
              <a:defRPr sz="1800">
                <a:solidFill>
                  <a:schemeClr val="lt1"/>
                </a:solidFill>
                <a:latin typeface="Proxima Nova"/>
                <a:ea typeface="Proxima Nova"/>
                <a:cs typeface="Proxima Nova"/>
                <a:sym typeface="Proxima Nova"/>
              </a:defRPr>
            </a:lvl5pPr>
            <a:lvl6pPr indent="0" lvl="5" marL="0" marR="0" rtl="0" algn="l">
              <a:spcBef>
                <a:spcPts val="0"/>
              </a:spcBef>
              <a:buNone/>
              <a:defRPr sz="1800">
                <a:solidFill>
                  <a:schemeClr val="lt1"/>
                </a:solidFill>
                <a:latin typeface="Proxima Nova"/>
                <a:ea typeface="Proxima Nova"/>
                <a:cs typeface="Proxima Nova"/>
                <a:sym typeface="Proxima Nova"/>
              </a:defRPr>
            </a:lvl6pPr>
            <a:lvl7pPr indent="0" lvl="6" marL="0" marR="0" rtl="0" algn="l">
              <a:spcBef>
                <a:spcPts val="0"/>
              </a:spcBef>
              <a:buNone/>
              <a:defRPr sz="1800">
                <a:solidFill>
                  <a:schemeClr val="lt1"/>
                </a:solidFill>
                <a:latin typeface="Proxima Nova"/>
                <a:ea typeface="Proxima Nova"/>
                <a:cs typeface="Proxima Nova"/>
                <a:sym typeface="Proxima Nova"/>
              </a:defRPr>
            </a:lvl7pPr>
            <a:lvl8pPr indent="0" lvl="7" marL="0" marR="0" rtl="0" algn="l">
              <a:spcBef>
                <a:spcPts val="0"/>
              </a:spcBef>
              <a:buNone/>
              <a:defRPr sz="1800">
                <a:solidFill>
                  <a:schemeClr val="lt1"/>
                </a:solidFill>
                <a:latin typeface="Proxima Nova"/>
                <a:ea typeface="Proxima Nova"/>
                <a:cs typeface="Proxima Nova"/>
                <a:sym typeface="Proxima Nova"/>
              </a:defRPr>
            </a:lvl8pPr>
            <a:lvl9pPr indent="0" lvl="8" marL="0" marR="0" rtl="0" algn="l">
              <a:spcBef>
                <a:spcPts val="0"/>
              </a:spcBef>
              <a:buNone/>
              <a:defRPr sz="1800">
                <a:solidFill>
                  <a:schemeClr val="lt1"/>
                </a:solidFill>
                <a:latin typeface="Proxima Nova"/>
                <a:ea typeface="Proxima Nova"/>
                <a:cs typeface="Proxima Nova"/>
                <a:sym typeface="Proxima Nova"/>
              </a:defRPr>
            </a:lvl9pPr>
          </a:lstStyle>
          <a:p>
            <a:pPr indent="0" lvl="0" marL="0" rtl="0" algn="l">
              <a:spcBef>
                <a:spcPts val="0"/>
              </a:spcBef>
              <a:spcAft>
                <a:spcPts val="0"/>
              </a:spcAft>
              <a:buNone/>
            </a:pPr>
            <a:fld id="{00000000-1234-1234-1234-123412341234}" type="slidenum">
              <a:rPr lang="en-US"/>
              <a:t>‹#›</a:t>
            </a:fld>
            <a:endParaRPr/>
          </a:p>
        </p:txBody>
      </p:sp>
      <p:sp>
        <p:nvSpPr>
          <p:cNvPr id="551" name="Google Shape;551;p138"/>
          <p:cNvSpPr/>
          <p:nvPr/>
        </p:nvSpPr>
        <p:spPr>
          <a:xfrm>
            <a:off x="3" y="758952"/>
            <a:ext cx="3949772"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Push from right">
  <p:cSld name="44_Push from right">
    <p:spTree>
      <p:nvGrpSpPr>
        <p:cNvPr id="552" name="Shape 552"/>
        <p:cNvGrpSpPr/>
        <p:nvPr/>
      </p:nvGrpSpPr>
      <p:grpSpPr>
        <a:xfrm>
          <a:off x="0" y="0"/>
          <a:ext cx="0" cy="0"/>
          <a:chOff x="0" y="0"/>
          <a:chExt cx="0" cy="0"/>
        </a:xfrm>
      </p:grpSpPr>
      <p:sp>
        <p:nvSpPr>
          <p:cNvPr id="553" name="Google Shape;553;p139"/>
          <p:cNvSpPr/>
          <p:nvPr>
            <p:ph idx="2" type="pic"/>
          </p:nvPr>
        </p:nvSpPr>
        <p:spPr>
          <a:xfrm>
            <a:off x="6096000" y="2607709"/>
            <a:ext cx="3487058" cy="1636160"/>
          </a:xfrm>
          <a:prstGeom prst="rect">
            <a:avLst/>
          </a:prstGeom>
          <a:solidFill>
            <a:schemeClr val="dk1"/>
          </a:solidFill>
          <a:ln>
            <a:noFill/>
          </a:ln>
        </p:spPr>
      </p:sp>
      <p:sp>
        <p:nvSpPr>
          <p:cNvPr id="554" name="Google Shape;554;p139"/>
          <p:cNvSpPr/>
          <p:nvPr>
            <p:ph idx="3" type="pic"/>
          </p:nvPr>
        </p:nvSpPr>
        <p:spPr>
          <a:xfrm>
            <a:off x="6096000" y="4421740"/>
            <a:ext cx="3487058" cy="1636160"/>
          </a:xfrm>
          <a:prstGeom prst="rect">
            <a:avLst/>
          </a:prstGeom>
          <a:solidFill>
            <a:schemeClr val="dk1"/>
          </a:solidFill>
          <a:ln>
            <a:noFill/>
          </a:ln>
        </p:spPr>
      </p:sp>
      <p:sp>
        <p:nvSpPr>
          <p:cNvPr id="555" name="Google Shape;555;p139"/>
          <p:cNvSpPr/>
          <p:nvPr>
            <p:ph idx="4" type="pic"/>
          </p:nvPr>
        </p:nvSpPr>
        <p:spPr>
          <a:xfrm>
            <a:off x="6096000" y="812945"/>
            <a:ext cx="3487058" cy="1636160"/>
          </a:xfrm>
          <a:prstGeom prst="rect">
            <a:avLst/>
          </a:prstGeom>
          <a:solidFill>
            <a:schemeClr val="dk1"/>
          </a:solidFill>
          <a:ln>
            <a:noFill/>
          </a:ln>
        </p:spPr>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with Content">
  <p:cSld name="2_Title with Content">
    <p:spTree>
      <p:nvGrpSpPr>
        <p:cNvPr id="86" name="Shape 86"/>
        <p:cNvGrpSpPr/>
        <p:nvPr/>
      </p:nvGrpSpPr>
      <p:grpSpPr>
        <a:xfrm>
          <a:off x="0" y="0"/>
          <a:ext cx="0" cy="0"/>
          <a:chOff x="0" y="0"/>
          <a:chExt cx="0" cy="0"/>
        </a:xfrm>
      </p:grpSpPr>
      <p:sp>
        <p:nvSpPr>
          <p:cNvPr id="87" name="Google Shape;87;p48"/>
          <p:cNvSpPr txBox="1"/>
          <p:nvPr>
            <p:ph type="title"/>
          </p:nvPr>
        </p:nvSpPr>
        <p:spPr>
          <a:xfrm>
            <a:off x="2005623" y="1431634"/>
            <a:ext cx="109474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8"/>
          <p:cNvSpPr txBox="1"/>
          <p:nvPr>
            <p:ph idx="1" type="body"/>
          </p:nvPr>
        </p:nvSpPr>
        <p:spPr>
          <a:xfrm>
            <a:off x="2005623" y="2812998"/>
            <a:ext cx="10947400" cy="283051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dk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dk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dk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dk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pan&#10;&#10;Description automatically generated" id="89" name="Google Shape;89;p48"/>
          <p:cNvPicPr preferRelativeResize="0"/>
          <p:nvPr/>
        </p:nvPicPr>
        <p:blipFill rotWithShape="1">
          <a:blip r:embed="rId2">
            <a:alphaModFix/>
          </a:blip>
          <a:srcRect b="0" l="0" r="0" t="0"/>
          <a:stretch/>
        </p:blipFill>
        <p:spPr>
          <a:xfrm rot="-5400000">
            <a:off x="-2625970" y="847206"/>
            <a:ext cx="7723828" cy="4344653"/>
          </a:xfrm>
          <a:prstGeom prst="rect">
            <a:avLst/>
          </a:prstGeom>
          <a:noFill/>
          <a:ln>
            <a:noFill/>
          </a:ln>
        </p:spPr>
      </p:pic>
      <p:pic>
        <p:nvPicPr>
          <p:cNvPr descr="A picture containing food&#10;&#10;Description automatically generated" id="90" name="Google Shape;90;p48"/>
          <p:cNvPicPr preferRelativeResize="0"/>
          <p:nvPr/>
        </p:nvPicPr>
        <p:blipFill rotWithShape="1">
          <a:blip r:embed="rId3">
            <a:alphaModFix/>
          </a:blip>
          <a:srcRect b="0" l="0" r="0" t="0"/>
          <a:stretch/>
        </p:blipFill>
        <p:spPr>
          <a:xfrm>
            <a:off x="10928456" y="5643511"/>
            <a:ext cx="977900" cy="838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x3 image placeholders">
  <p:cSld name="Content x3 image placeholders">
    <p:spTree>
      <p:nvGrpSpPr>
        <p:cNvPr id="91" name="Shape 91"/>
        <p:cNvGrpSpPr/>
        <p:nvPr/>
      </p:nvGrpSpPr>
      <p:grpSpPr>
        <a:xfrm>
          <a:off x="0" y="0"/>
          <a:ext cx="0" cy="0"/>
          <a:chOff x="0" y="0"/>
          <a:chExt cx="0" cy="0"/>
        </a:xfrm>
      </p:grpSpPr>
      <p:sp>
        <p:nvSpPr>
          <p:cNvPr id="92" name="Google Shape;92;p49"/>
          <p:cNvSpPr/>
          <p:nvPr>
            <p:ph idx="2" type="pic"/>
          </p:nvPr>
        </p:nvSpPr>
        <p:spPr>
          <a:xfrm>
            <a:off x="4552027" y="3223080"/>
            <a:ext cx="4220307" cy="2983590"/>
          </a:xfrm>
          <a:prstGeom prst="rect">
            <a:avLst/>
          </a:prstGeom>
          <a:solidFill>
            <a:schemeClr val="lt2"/>
          </a:solidFill>
          <a:ln>
            <a:noFill/>
          </a:ln>
        </p:spPr>
      </p:sp>
      <p:sp>
        <p:nvSpPr>
          <p:cNvPr id="93" name="Google Shape;93;p49"/>
          <p:cNvSpPr/>
          <p:nvPr>
            <p:ph idx="3" type="pic"/>
          </p:nvPr>
        </p:nvSpPr>
        <p:spPr>
          <a:xfrm>
            <a:off x="8998709" y="651330"/>
            <a:ext cx="2570991" cy="5585958"/>
          </a:xfrm>
          <a:prstGeom prst="rect">
            <a:avLst/>
          </a:prstGeom>
          <a:solidFill>
            <a:schemeClr val="lt2"/>
          </a:solidFill>
          <a:ln>
            <a:noFill/>
          </a:ln>
        </p:spPr>
      </p:sp>
      <p:sp>
        <p:nvSpPr>
          <p:cNvPr id="94" name="Google Shape;94;p49"/>
          <p:cNvSpPr/>
          <p:nvPr>
            <p:ph idx="4" type="pic"/>
          </p:nvPr>
        </p:nvSpPr>
        <p:spPr>
          <a:xfrm>
            <a:off x="4552027" y="651332"/>
            <a:ext cx="4220307" cy="2382383"/>
          </a:xfrm>
          <a:prstGeom prst="rect">
            <a:avLst/>
          </a:prstGeom>
          <a:solidFill>
            <a:schemeClr val="lt2"/>
          </a:solidFill>
          <a:ln>
            <a:noFill/>
          </a:ln>
        </p:spPr>
      </p:sp>
      <p:sp>
        <p:nvSpPr>
          <p:cNvPr id="95" name="Google Shape;95;p49"/>
          <p:cNvSpPr txBox="1"/>
          <p:nvPr>
            <p:ph type="title"/>
          </p:nvPr>
        </p:nvSpPr>
        <p:spPr>
          <a:xfrm>
            <a:off x="622303" y="651332"/>
            <a:ext cx="3699306" cy="23823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Calibri"/>
              <a:buNone/>
              <a:defRPr b="0" i="0"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White with Shield logo">
  <p:cSld name="4_Blank White with Shield logo">
    <p:bg>
      <p:bgPr>
        <a:solidFill>
          <a:schemeClr val="lt2"/>
        </a:solidFill>
      </p:bgPr>
    </p:bg>
    <p:spTree>
      <p:nvGrpSpPr>
        <p:cNvPr id="96" name="Shape 96"/>
        <p:cNvGrpSpPr/>
        <p:nvPr/>
      </p:nvGrpSpPr>
      <p:grpSpPr>
        <a:xfrm>
          <a:off x="0" y="0"/>
          <a:ext cx="0" cy="0"/>
          <a:chOff x="0" y="0"/>
          <a:chExt cx="0" cy="0"/>
        </a:xfrm>
      </p:grpSpPr>
      <p:pic>
        <p:nvPicPr>
          <p:cNvPr descr="A close up of a logo&#10;&#10;Description automatically generated" id="97" name="Google Shape;97;p5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food&#10;&#10;Description automatically generated" id="98" name="Google Shape;98;p50"/>
          <p:cNvPicPr preferRelativeResize="0"/>
          <p:nvPr/>
        </p:nvPicPr>
        <p:blipFill rotWithShape="1">
          <a:blip r:embed="rId3">
            <a:alphaModFix/>
          </a:blip>
          <a:srcRect b="0" l="0" r="0" t="0"/>
          <a:stretch/>
        </p:blipFill>
        <p:spPr>
          <a:xfrm>
            <a:off x="10928456" y="5643511"/>
            <a:ext cx="977900" cy="838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nded Blank - DRK">
  <p:cSld name="Branded Blank - DRK">
    <p:spTree>
      <p:nvGrpSpPr>
        <p:cNvPr id="103" name="Shape 1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18"/>
          <p:cNvSpPr txBox="1"/>
          <p:nvPr>
            <p:ph type="ctrTitle"/>
          </p:nvPr>
        </p:nvSpPr>
        <p:spPr>
          <a:xfrm>
            <a:off x="790223" y="1122363"/>
            <a:ext cx="914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6000"/>
              <a:buFont typeface="Arial"/>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8"/>
          <p:cNvSpPr txBox="1"/>
          <p:nvPr>
            <p:ph idx="1" type="subTitle"/>
          </p:nvPr>
        </p:nvSpPr>
        <p:spPr>
          <a:xfrm>
            <a:off x="790223" y="3602037"/>
            <a:ext cx="9144000" cy="16557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346"/>
              <a:buNone/>
              <a:defRPr sz="2133">
                <a:solidFill>
                  <a:schemeClr val="accent1"/>
                </a:solidFill>
              </a:defRPr>
            </a:lvl1pPr>
            <a:lvl2pPr lvl="1" algn="ctr">
              <a:lnSpc>
                <a:spcPct val="90000"/>
              </a:lnSpc>
              <a:spcBef>
                <a:spcPts val="500"/>
              </a:spcBef>
              <a:spcAft>
                <a:spcPts val="0"/>
              </a:spcAft>
              <a:buSzPts val="2200"/>
              <a:buNone/>
              <a:defRPr sz="2000"/>
            </a:lvl2pPr>
            <a:lvl3pPr lvl="2" algn="ctr">
              <a:lnSpc>
                <a:spcPct val="90000"/>
              </a:lnSpc>
              <a:spcBef>
                <a:spcPts val="500"/>
              </a:spcBef>
              <a:spcAft>
                <a:spcPts val="0"/>
              </a:spcAft>
              <a:buSzPts val="1980"/>
              <a:buNone/>
              <a:defRPr sz="1800"/>
            </a:lvl3pPr>
            <a:lvl4pPr lvl="3" algn="ctr">
              <a:lnSpc>
                <a:spcPct val="90000"/>
              </a:lnSpc>
              <a:spcBef>
                <a:spcPts val="500"/>
              </a:spcBef>
              <a:spcAft>
                <a:spcPts val="0"/>
              </a:spcAft>
              <a:buSzPts val="1760"/>
              <a:buNone/>
              <a:defRPr sz="1600"/>
            </a:lvl4pPr>
            <a:lvl5pPr lvl="4" algn="ctr">
              <a:lnSpc>
                <a:spcPct val="90000"/>
              </a:lnSpc>
              <a:spcBef>
                <a:spcPts val="500"/>
              </a:spcBef>
              <a:spcAft>
                <a:spcPts val="0"/>
              </a:spcAft>
              <a:buSzPts val="176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Copy heavy">
  <p:cSld name="Title and Content Copy heavy">
    <p:spTree>
      <p:nvGrpSpPr>
        <p:cNvPr id="107" name="Shape 107"/>
        <p:cNvGrpSpPr/>
        <p:nvPr/>
      </p:nvGrpSpPr>
      <p:grpSpPr>
        <a:xfrm>
          <a:off x="0" y="0"/>
          <a:ext cx="0" cy="0"/>
          <a:chOff x="0" y="0"/>
          <a:chExt cx="0" cy="0"/>
        </a:xfrm>
      </p:grpSpPr>
      <p:sp>
        <p:nvSpPr>
          <p:cNvPr id="108" name="Google Shape;10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9"/>
          <p:cNvSpPr txBox="1"/>
          <p:nvPr>
            <p:ph idx="1" type="body"/>
          </p:nvPr>
        </p:nvSpPr>
        <p:spPr>
          <a:xfrm>
            <a:off x="838200" y="1816100"/>
            <a:ext cx="10515600" cy="414737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980"/>
              <a:buNone/>
              <a:defRPr/>
            </a:lvl1pPr>
            <a:lvl2pPr indent="-228600" lvl="1" marL="914400" algn="l">
              <a:lnSpc>
                <a:spcPct val="90000"/>
              </a:lnSpc>
              <a:spcBef>
                <a:spcPts val="500"/>
              </a:spcBef>
              <a:spcAft>
                <a:spcPts val="0"/>
              </a:spcAft>
              <a:buSzPts val="1980"/>
              <a:buNone/>
              <a:defRPr/>
            </a:lvl2pPr>
            <a:lvl3pPr indent="-228600" lvl="2" marL="1371600" algn="l">
              <a:lnSpc>
                <a:spcPct val="90000"/>
              </a:lnSpc>
              <a:spcBef>
                <a:spcPts val="500"/>
              </a:spcBef>
              <a:spcAft>
                <a:spcPts val="0"/>
              </a:spcAft>
              <a:buSzPts val="1980"/>
              <a:buNone/>
              <a:defRPr/>
            </a:lvl3pPr>
            <a:lvl4pPr indent="-228600" lvl="3" marL="1828800" algn="l">
              <a:lnSpc>
                <a:spcPct val="90000"/>
              </a:lnSpc>
              <a:spcBef>
                <a:spcPts val="500"/>
              </a:spcBef>
              <a:spcAft>
                <a:spcPts val="0"/>
              </a:spcAft>
              <a:buSzPts val="1980"/>
              <a:buNone/>
              <a:defRPr/>
            </a:lvl4pPr>
            <a:lvl5pPr indent="-228600" lvl="4" marL="2286000" algn="l">
              <a:lnSpc>
                <a:spcPct val="90000"/>
              </a:lnSpc>
              <a:spcBef>
                <a:spcPts val="500"/>
              </a:spcBef>
              <a:spcAft>
                <a:spcPts val="0"/>
              </a:spcAft>
              <a:buSzPts val="198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hart">
  <p:cSld name="1_Title and Chart">
    <p:spTree>
      <p:nvGrpSpPr>
        <p:cNvPr id="110" name="Shape 110"/>
        <p:cNvGrpSpPr/>
        <p:nvPr/>
      </p:nvGrpSpPr>
      <p:grpSpPr>
        <a:xfrm>
          <a:off x="0" y="0"/>
          <a:ext cx="0" cy="0"/>
          <a:chOff x="0" y="0"/>
          <a:chExt cx="0" cy="0"/>
        </a:xfrm>
      </p:grpSpPr>
      <p:sp>
        <p:nvSpPr>
          <p:cNvPr id="111" name="Google Shape;11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0"/>
          <p:cNvSpPr/>
          <p:nvPr>
            <p:ph idx="2" type="chart"/>
          </p:nvPr>
        </p:nvSpPr>
        <p:spPr>
          <a:xfrm>
            <a:off x="838200" y="1945218"/>
            <a:ext cx="10515600" cy="4127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1"/>
              </a:buClr>
              <a:buSzPts val="308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accent1"/>
              </a:buClr>
              <a:buSzPts val="2640"/>
              <a:buFont typeface="Arial"/>
              <a:buNone/>
              <a:defRPr b="0" i="0" sz="2400" u="none" cap="none" strike="noStrike">
                <a:solidFill>
                  <a:schemeClr val="lt1"/>
                </a:solidFill>
                <a:latin typeface="Arial"/>
                <a:ea typeface="Arial"/>
                <a:cs typeface="Arial"/>
                <a:sym typeface="Arial"/>
              </a:defRPr>
            </a:lvl2pPr>
            <a:lvl3pPr lvl="2" marR="0" rtl="0" algn="l">
              <a:lnSpc>
                <a:spcPct val="90000"/>
              </a:lnSpc>
              <a:spcBef>
                <a:spcPts val="500"/>
              </a:spcBef>
              <a:spcAft>
                <a:spcPts val="0"/>
              </a:spcAft>
              <a:buClr>
                <a:schemeClr val="accent1"/>
              </a:buClr>
              <a:buSzPts val="2200"/>
              <a:buFont typeface="Arial"/>
              <a:buNone/>
              <a:defRPr b="0" i="0" sz="20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accent1"/>
              </a:buClr>
              <a:buSzPts val="1980"/>
              <a:buFont typeface="Arial"/>
              <a:buNone/>
              <a:defRPr b="0" i="0" sz="18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accent1"/>
              </a:buClr>
              <a:buSzPts val="1980"/>
              <a:buFont typeface="Arial"/>
              <a:buNone/>
              <a:defRPr b="0" i="0" sz="18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Table">
  <p:cSld name="4_Title and Table">
    <p:spTree>
      <p:nvGrpSpPr>
        <p:cNvPr id="113" name="Shape 113"/>
        <p:cNvGrpSpPr/>
        <p:nvPr/>
      </p:nvGrpSpPr>
      <p:grpSpPr>
        <a:xfrm>
          <a:off x="0" y="0"/>
          <a:ext cx="0" cy="0"/>
          <a:chOff x="0" y="0"/>
          <a:chExt cx="0" cy="0"/>
        </a:xfrm>
      </p:grpSpPr>
      <p:sp>
        <p:nvSpPr>
          <p:cNvPr id="114" name="Google Shape;11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hart">
  <p:cSld name="2_Title and Chart">
    <p:bg>
      <p:bgPr>
        <a:solidFill>
          <a:schemeClr val="lt1"/>
        </a:solid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2"/>
          <p:cNvSpPr/>
          <p:nvPr>
            <p:ph idx="2" type="chart"/>
          </p:nvPr>
        </p:nvSpPr>
        <p:spPr>
          <a:xfrm>
            <a:off x="838200" y="1945218"/>
            <a:ext cx="10515600" cy="4127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accent1"/>
              </a:buClr>
              <a:buSzPts val="3080"/>
              <a:buFont typeface="Arial"/>
              <a:buNone/>
              <a:defRPr b="0" i="0" sz="28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640"/>
              <a:buFont typeface="Arial"/>
              <a:buNone/>
              <a:defRPr b="0" i="0" sz="2400" u="none" cap="none" strike="noStrike">
                <a:solidFill>
                  <a:schemeClr val="lt1"/>
                </a:solidFill>
                <a:latin typeface="Arial"/>
                <a:ea typeface="Arial"/>
                <a:cs typeface="Arial"/>
                <a:sym typeface="Arial"/>
              </a:defRPr>
            </a:lvl2pPr>
            <a:lvl3pPr lvl="2" marR="0" rtl="0" algn="l">
              <a:lnSpc>
                <a:spcPct val="90000"/>
              </a:lnSpc>
              <a:spcBef>
                <a:spcPts val="500"/>
              </a:spcBef>
              <a:spcAft>
                <a:spcPts val="0"/>
              </a:spcAft>
              <a:buClr>
                <a:schemeClr val="accent1"/>
              </a:buClr>
              <a:buSzPts val="2200"/>
              <a:buFont typeface="Arial"/>
              <a:buNone/>
              <a:defRPr b="0" i="0" sz="20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accent1"/>
              </a:buClr>
              <a:buSzPts val="1980"/>
              <a:buFont typeface="Arial"/>
              <a:buNone/>
              <a:defRPr b="0" i="0" sz="18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accent1"/>
              </a:buClr>
              <a:buSzPts val="1980"/>
              <a:buFont typeface="Arial"/>
              <a:buNone/>
              <a:defRPr b="0" i="0" sz="18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Table">
  <p:cSld name="3_Title and Table">
    <p:bg>
      <p:bgPr>
        <a:solidFill>
          <a:schemeClr val="lt1"/>
        </a:solid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120" name="Shape 120"/>
        <p:cNvGrpSpPr/>
        <p:nvPr/>
      </p:nvGrpSpPr>
      <p:grpSpPr>
        <a:xfrm>
          <a:off x="0" y="0"/>
          <a:ext cx="0" cy="0"/>
          <a:chOff x="0" y="0"/>
          <a:chExt cx="0" cy="0"/>
        </a:xfrm>
      </p:grpSpPr>
      <p:sp>
        <p:nvSpPr>
          <p:cNvPr id="121" name="Google Shape;121;p24"/>
          <p:cNvSpPr txBox="1"/>
          <p:nvPr>
            <p:ph type="title"/>
          </p:nvPr>
        </p:nvSpPr>
        <p:spPr>
          <a:xfrm>
            <a:off x="831851" y="117047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4"/>
          <p:cNvSpPr txBox="1"/>
          <p:nvPr>
            <p:ph idx="1" type="body"/>
          </p:nvPr>
        </p:nvSpPr>
        <p:spPr>
          <a:xfrm>
            <a:off x="831851" y="405020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346"/>
              <a:buNone/>
              <a:defRPr sz="2133">
                <a:solidFill>
                  <a:schemeClr val="lt1"/>
                </a:solidFill>
              </a:defRPr>
            </a:lvl1pPr>
            <a:lvl2pPr indent="-228600" lvl="1" marL="914400" algn="l">
              <a:lnSpc>
                <a:spcPct val="90000"/>
              </a:lnSpc>
              <a:spcBef>
                <a:spcPts val="500"/>
              </a:spcBef>
              <a:spcAft>
                <a:spcPts val="0"/>
              </a:spcAft>
              <a:buSzPts val="2200"/>
              <a:buNone/>
              <a:defRPr sz="2000">
                <a:solidFill>
                  <a:schemeClr val="lt1"/>
                </a:solidFill>
              </a:defRPr>
            </a:lvl2pPr>
            <a:lvl3pPr indent="-228600" lvl="2" marL="1371600" algn="l">
              <a:lnSpc>
                <a:spcPct val="90000"/>
              </a:lnSpc>
              <a:spcBef>
                <a:spcPts val="500"/>
              </a:spcBef>
              <a:spcAft>
                <a:spcPts val="0"/>
              </a:spcAft>
              <a:buSzPts val="1980"/>
              <a:buNone/>
              <a:defRPr sz="1800">
                <a:solidFill>
                  <a:schemeClr val="lt1"/>
                </a:solidFill>
              </a:defRPr>
            </a:lvl3pPr>
            <a:lvl4pPr indent="-228600" lvl="3" marL="1828800" algn="l">
              <a:lnSpc>
                <a:spcPct val="90000"/>
              </a:lnSpc>
              <a:spcBef>
                <a:spcPts val="500"/>
              </a:spcBef>
              <a:spcAft>
                <a:spcPts val="0"/>
              </a:spcAft>
              <a:buSzPts val="1760"/>
              <a:buNone/>
              <a:defRPr sz="1600">
                <a:solidFill>
                  <a:schemeClr val="lt1"/>
                </a:solidFill>
              </a:defRPr>
            </a:lvl4pPr>
            <a:lvl5pPr indent="-228600" lvl="4" marL="2286000" algn="l">
              <a:lnSpc>
                <a:spcPct val="90000"/>
              </a:lnSpc>
              <a:spcBef>
                <a:spcPts val="500"/>
              </a:spcBef>
              <a:spcAft>
                <a:spcPts val="0"/>
              </a:spcAft>
              <a:buSzPts val="176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123" name="Google Shape;123;p24"/>
          <p:cNvSpPr/>
          <p:nvPr/>
        </p:nvSpPr>
        <p:spPr>
          <a:xfrm>
            <a:off x="-1" y="758952"/>
            <a:ext cx="105509" cy="5330952"/>
          </a:xfrm>
          <a:prstGeom prst="rect">
            <a:avLst/>
          </a:prstGeom>
          <a:solidFill>
            <a:srgbClr val="F99D2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5"/>
          <p:cNvSpPr txBox="1"/>
          <p:nvPr>
            <p:ph idx="1" type="body"/>
          </p:nvPr>
        </p:nvSpPr>
        <p:spPr>
          <a:xfrm>
            <a:off x="838200" y="1825625"/>
            <a:ext cx="5011616" cy="43513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980"/>
              <a:buNone/>
              <a:defRPr/>
            </a:lvl1pPr>
            <a:lvl2pPr indent="-228600" lvl="1" marL="914400" algn="l">
              <a:lnSpc>
                <a:spcPct val="90000"/>
              </a:lnSpc>
              <a:spcBef>
                <a:spcPts val="500"/>
              </a:spcBef>
              <a:spcAft>
                <a:spcPts val="0"/>
              </a:spcAft>
              <a:buSzPts val="1980"/>
              <a:buNone/>
              <a:defRPr/>
            </a:lvl2pPr>
            <a:lvl3pPr indent="-228600" lvl="2" marL="1371600" algn="l">
              <a:lnSpc>
                <a:spcPct val="90000"/>
              </a:lnSpc>
              <a:spcBef>
                <a:spcPts val="500"/>
              </a:spcBef>
              <a:spcAft>
                <a:spcPts val="0"/>
              </a:spcAft>
              <a:buSzPts val="1980"/>
              <a:buNone/>
              <a:defRPr/>
            </a:lvl3pPr>
            <a:lvl4pPr indent="-228600" lvl="3" marL="1828800" algn="l">
              <a:lnSpc>
                <a:spcPct val="90000"/>
              </a:lnSpc>
              <a:spcBef>
                <a:spcPts val="500"/>
              </a:spcBef>
              <a:spcAft>
                <a:spcPts val="0"/>
              </a:spcAft>
              <a:buSzPts val="1980"/>
              <a:buNone/>
              <a:defRPr/>
            </a:lvl4pPr>
            <a:lvl5pPr indent="-228600" lvl="4" marL="2286000" algn="l">
              <a:lnSpc>
                <a:spcPct val="90000"/>
              </a:lnSpc>
              <a:spcBef>
                <a:spcPts val="500"/>
              </a:spcBef>
              <a:spcAft>
                <a:spcPts val="0"/>
              </a:spcAft>
              <a:buSzPts val="198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7" name="Google Shape;127;p25"/>
          <p:cNvSpPr txBox="1"/>
          <p:nvPr>
            <p:ph idx="2" type="body"/>
          </p:nvPr>
        </p:nvSpPr>
        <p:spPr>
          <a:xfrm>
            <a:off x="6337541" y="1825625"/>
            <a:ext cx="5016259" cy="43513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980"/>
              <a:buNone/>
              <a:defRPr/>
            </a:lvl1pPr>
            <a:lvl2pPr indent="-228600" lvl="1" marL="914400" algn="l">
              <a:lnSpc>
                <a:spcPct val="90000"/>
              </a:lnSpc>
              <a:spcBef>
                <a:spcPts val="500"/>
              </a:spcBef>
              <a:spcAft>
                <a:spcPts val="0"/>
              </a:spcAft>
              <a:buSzPts val="1980"/>
              <a:buNone/>
              <a:defRPr/>
            </a:lvl2pPr>
            <a:lvl3pPr indent="-228600" lvl="2" marL="1371600" algn="l">
              <a:lnSpc>
                <a:spcPct val="90000"/>
              </a:lnSpc>
              <a:spcBef>
                <a:spcPts val="500"/>
              </a:spcBef>
              <a:spcAft>
                <a:spcPts val="0"/>
              </a:spcAft>
              <a:buSzPts val="1980"/>
              <a:buNone/>
              <a:defRPr/>
            </a:lvl3pPr>
            <a:lvl4pPr indent="-228600" lvl="3" marL="1828800" algn="l">
              <a:lnSpc>
                <a:spcPct val="90000"/>
              </a:lnSpc>
              <a:spcBef>
                <a:spcPts val="500"/>
              </a:spcBef>
              <a:spcAft>
                <a:spcPts val="0"/>
              </a:spcAft>
              <a:buSzPts val="1980"/>
              <a:buNone/>
              <a:defRPr/>
            </a:lvl4pPr>
            <a:lvl5pPr indent="-228600" lvl="4" marL="2286000" algn="l">
              <a:lnSpc>
                <a:spcPct val="90000"/>
              </a:lnSpc>
              <a:spcBef>
                <a:spcPts val="500"/>
              </a:spcBef>
              <a:spcAft>
                <a:spcPts val="0"/>
              </a:spcAft>
              <a:buSzPts val="198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8" name="Google Shape;128;p25"/>
          <p:cNvCxnSpPr/>
          <p:nvPr/>
        </p:nvCxnSpPr>
        <p:spPr>
          <a:xfrm>
            <a:off x="6091357" y="1763530"/>
            <a:ext cx="4643" cy="4498975"/>
          </a:xfrm>
          <a:prstGeom prst="straightConnector1">
            <a:avLst/>
          </a:prstGeom>
          <a:noFill/>
          <a:ln cap="rnd" cmpd="sng" w="41275">
            <a:solidFill>
              <a:schemeClr val="accent3"/>
            </a:solidFill>
            <a:prstDash val="solid"/>
            <a:miter lim="800000"/>
            <a:headEnd len="sm" w="sm" type="none"/>
            <a:tailEnd len="sm" w="sm" type="none"/>
          </a:ln>
        </p:spPr>
      </p:cxnSp>
      <p:sp>
        <p:nvSpPr>
          <p:cNvPr id="129" name="Google Shape;129;p25"/>
          <p:cNvSpPr/>
          <p:nvPr/>
        </p:nvSpPr>
        <p:spPr>
          <a:xfrm>
            <a:off x="12068137" y="-1"/>
            <a:ext cx="123863" cy="6377943"/>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
        <p:nvSpPr>
          <p:cNvPr id="130" name="Google Shape;130;p25"/>
          <p:cNvSpPr/>
          <p:nvPr/>
        </p:nvSpPr>
        <p:spPr>
          <a:xfrm>
            <a:off x="12068137" y="6377943"/>
            <a:ext cx="123863" cy="480057"/>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13">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nded Blank - WHT">
  <p:cSld name="Branded Blank - WHT">
    <p:bg>
      <p:bgPr>
        <a:solidFill>
          <a:schemeClr val="lt1"/>
        </a:solidFill>
      </p:bgPr>
    </p:bg>
    <p:spTree>
      <p:nvGrpSpPr>
        <p:cNvPr id="131" name="Shape 131"/>
        <p:cNvGrpSpPr/>
        <p:nvPr/>
      </p:nvGrpSpPr>
      <p:grpSpPr>
        <a:xfrm>
          <a:off x="0" y="0"/>
          <a:ext cx="0" cy="0"/>
          <a:chOff x="0" y="0"/>
          <a:chExt cx="0" cy="0"/>
        </a:xfrm>
      </p:grpSpPr>
      <p:sp>
        <p:nvSpPr>
          <p:cNvPr id="132" name="Google Shape;132;p26"/>
          <p:cNvSpPr/>
          <p:nvPr/>
        </p:nvSpPr>
        <p:spPr>
          <a:xfrm>
            <a:off x="0" y="-1"/>
            <a:ext cx="123863" cy="6858001"/>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 Accent-DRK">
  <p:cSld name="Teal Accent-DRK">
    <p:spTree>
      <p:nvGrpSpPr>
        <p:cNvPr id="133" name="Shape 133"/>
        <p:cNvGrpSpPr/>
        <p:nvPr/>
      </p:nvGrpSpPr>
      <p:grpSpPr>
        <a:xfrm>
          <a:off x="0" y="0"/>
          <a:ext cx="0" cy="0"/>
          <a:chOff x="0" y="0"/>
          <a:chExt cx="0" cy="0"/>
        </a:xfrm>
      </p:grpSpPr>
      <p:sp>
        <p:nvSpPr>
          <p:cNvPr id="134" name="Google Shape;134;p27"/>
          <p:cNvSpPr/>
          <p:nvPr/>
        </p:nvSpPr>
        <p:spPr>
          <a:xfrm>
            <a:off x="0" y="-1"/>
            <a:ext cx="123863" cy="6858001"/>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13">
              <a:solidFill>
                <a:schemeClr val="dk2"/>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DRK">
  <p:cSld name="1_Blank -DRK">
    <p:spTree>
      <p:nvGrpSpPr>
        <p:cNvPr id="135" name="Shape 13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randed Blank - DRK wscreenshots">
  <p:cSld name="1_Branded Blank - DRK wscreenshots">
    <p:spTree>
      <p:nvGrpSpPr>
        <p:cNvPr id="136" name="Shape 136"/>
        <p:cNvGrpSpPr/>
        <p:nvPr/>
      </p:nvGrpSpPr>
      <p:grpSpPr>
        <a:xfrm>
          <a:off x="0" y="0"/>
          <a:ext cx="0" cy="0"/>
          <a:chOff x="0" y="0"/>
          <a:chExt cx="0" cy="0"/>
        </a:xfrm>
      </p:grpSpPr>
      <p:sp>
        <p:nvSpPr>
          <p:cNvPr id="137" name="Google Shape;137;p29"/>
          <p:cNvSpPr txBox="1"/>
          <p:nvPr/>
        </p:nvSpPr>
        <p:spPr>
          <a:xfrm>
            <a:off x="839788" y="2774951"/>
            <a:ext cx="3932237" cy="129857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400"/>
              <a:buFont typeface="Arial"/>
              <a:buNone/>
            </a:pPr>
            <a:r>
              <a:rPr lang="en-US" sz="2400">
                <a:solidFill>
                  <a:schemeClr val="accent1"/>
                </a:solidFill>
                <a:latin typeface="Arial"/>
                <a:ea typeface="Arial"/>
                <a:cs typeface="Arial"/>
                <a:sym typeface="Arial"/>
              </a:rPr>
              <a:t>Screenshot example:</a:t>
            </a:r>
            <a:br>
              <a:rPr lang="en-US" sz="2400">
                <a:solidFill>
                  <a:schemeClr val="accent1"/>
                </a:solidFill>
                <a:latin typeface="Arial"/>
                <a:ea typeface="Arial"/>
                <a:cs typeface="Arial"/>
                <a:sym typeface="Arial"/>
              </a:rPr>
            </a:br>
            <a:r>
              <a:rPr lang="en-US" sz="2400">
                <a:solidFill>
                  <a:schemeClr val="accent1"/>
                </a:solidFill>
                <a:latin typeface="Arial"/>
                <a:ea typeface="Arial"/>
                <a:cs typeface="Arial"/>
                <a:sym typeface="Arial"/>
              </a:rPr>
              <a:t>optional description limit to less than 15 words at most</a:t>
            </a:r>
            <a:endParaRPr/>
          </a:p>
        </p:txBody>
      </p:sp>
      <p:sp>
        <p:nvSpPr>
          <p:cNvPr id="138" name="Google Shape;138;p29"/>
          <p:cNvSpPr/>
          <p:nvPr>
            <p:ph idx="2" type="pic"/>
          </p:nvPr>
        </p:nvSpPr>
        <p:spPr>
          <a:xfrm>
            <a:off x="5459413" y="431800"/>
            <a:ext cx="5921375" cy="578485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type="blank">
  <p:cSld name="BLANK">
    <p:spTree>
      <p:nvGrpSpPr>
        <p:cNvPr id="139" name="Shape 139"/>
        <p:cNvGrpSpPr/>
        <p:nvPr/>
      </p:nvGrpSpPr>
      <p:grpSpPr>
        <a:xfrm>
          <a:off x="0" y="0"/>
          <a:ext cx="0" cy="0"/>
          <a:chOff x="0" y="0"/>
          <a:chExt cx="0" cy="0"/>
        </a:xfrm>
      </p:grpSpPr>
      <p:cxnSp>
        <p:nvCxnSpPr>
          <p:cNvPr id="140" name="Google Shape;140;p30"/>
          <p:cNvCxnSpPr/>
          <p:nvPr/>
        </p:nvCxnSpPr>
        <p:spPr>
          <a:xfrm>
            <a:off x="1869440" y="1804416"/>
            <a:ext cx="0" cy="2974848"/>
          </a:xfrm>
          <a:prstGeom prst="straightConnector1">
            <a:avLst/>
          </a:prstGeom>
          <a:noFill/>
          <a:ln cap="rnd" cmpd="sng" w="82550">
            <a:solidFill>
              <a:schemeClr val="accent3"/>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 Page picture using Text BAND">
  <p:cSld name="1_Full Page picture using Text BAND">
    <p:bg>
      <p:bgPr>
        <a:solidFill>
          <a:schemeClr val="lt2"/>
        </a:solidFill>
      </p:bgPr>
    </p:bg>
    <p:spTree>
      <p:nvGrpSpPr>
        <p:cNvPr id="141" name="Shape 141"/>
        <p:cNvGrpSpPr/>
        <p:nvPr/>
      </p:nvGrpSpPr>
      <p:grpSpPr>
        <a:xfrm>
          <a:off x="0" y="0"/>
          <a:ext cx="0" cy="0"/>
          <a:chOff x="0" y="0"/>
          <a:chExt cx="0" cy="0"/>
        </a:xfrm>
      </p:grpSpPr>
      <p:sp>
        <p:nvSpPr>
          <p:cNvPr id="142" name="Google Shape;142;p31"/>
          <p:cNvSpPr/>
          <p:nvPr>
            <p:ph idx="2" type="pic"/>
          </p:nvPr>
        </p:nvSpPr>
        <p:spPr>
          <a:xfrm>
            <a:off x="0" y="0"/>
            <a:ext cx="12192000" cy="68580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3" name="Shape 143"/>
        <p:cNvGrpSpPr/>
        <p:nvPr/>
      </p:nvGrpSpPr>
      <p:grpSpPr>
        <a:xfrm>
          <a:off x="0" y="0"/>
          <a:ext cx="0" cy="0"/>
          <a:chOff x="0" y="0"/>
          <a:chExt cx="0" cy="0"/>
        </a:xfrm>
      </p:grpSpPr>
      <p:sp>
        <p:nvSpPr>
          <p:cNvPr id="144" name="Google Shape;144;p32"/>
          <p:cNvSpPr txBox="1"/>
          <p:nvPr>
            <p:ph type="title"/>
          </p:nvPr>
        </p:nvSpPr>
        <p:spPr>
          <a:xfrm>
            <a:off x="839788" y="987426"/>
            <a:ext cx="3932237" cy="97872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accen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32"/>
          <p:cNvSpPr txBox="1"/>
          <p:nvPr>
            <p:ph idx="1" type="body"/>
          </p:nvPr>
        </p:nvSpPr>
        <p:spPr>
          <a:xfrm>
            <a:off x="5183188" y="987426"/>
            <a:ext cx="6172200" cy="48736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3520"/>
              <a:buNone/>
              <a:defRPr sz="3200"/>
            </a:lvl1pPr>
            <a:lvl2pPr indent="-228600" lvl="1" marL="914400" algn="l">
              <a:lnSpc>
                <a:spcPct val="90000"/>
              </a:lnSpc>
              <a:spcBef>
                <a:spcPts val="500"/>
              </a:spcBef>
              <a:spcAft>
                <a:spcPts val="0"/>
              </a:spcAft>
              <a:buSzPts val="3080"/>
              <a:buNone/>
              <a:defRPr sz="2800"/>
            </a:lvl2pPr>
            <a:lvl3pPr indent="-228600" lvl="2" marL="1371600" algn="l">
              <a:lnSpc>
                <a:spcPct val="90000"/>
              </a:lnSpc>
              <a:spcBef>
                <a:spcPts val="500"/>
              </a:spcBef>
              <a:spcAft>
                <a:spcPts val="0"/>
              </a:spcAft>
              <a:buSzPts val="2640"/>
              <a:buNone/>
              <a:defRPr sz="2400"/>
            </a:lvl3pPr>
            <a:lvl4pPr indent="-228600" lvl="3" marL="1828800" algn="l">
              <a:lnSpc>
                <a:spcPct val="90000"/>
              </a:lnSpc>
              <a:spcBef>
                <a:spcPts val="500"/>
              </a:spcBef>
              <a:spcAft>
                <a:spcPts val="0"/>
              </a:spcAft>
              <a:buSzPts val="2200"/>
              <a:buNone/>
              <a:defRPr sz="2000"/>
            </a:lvl4pPr>
            <a:lvl5pPr indent="-228600" lvl="4" marL="2286000" algn="l">
              <a:lnSpc>
                <a:spcPct val="90000"/>
              </a:lnSpc>
              <a:spcBef>
                <a:spcPts val="500"/>
              </a:spcBef>
              <a:spcAft>
                <a:spcPts val="0"/>
              </a:spcAft>
              <a:buSzPts val="2200"/>
              <a:buNone/>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146" name="Google Shape;146;p32"/>
          <p:cNvSpPr txBox="1"/>
          <p:nvPr>
            <p:ph idx="2" type="body"/>
          </p:nvPr>
        </p:nvSpPr>
        <p:spPr>
          <a:xfrm>
            <a:off x="839788" y="2057401"/>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760"/>
              <a:buNone/>
              <a:defRPr sz="1600"/>
            </a:lvl1pPr>
            <a:lvl2pPr indent="-228600" lvl="1" marL="914400" algn="l">
              <a:lnSpc>
                <a:spcPct val="90000"/>
              </a:lnSpc>
              <a:spcBef>
                <a:spcPts val="500"/>
              </a:spcBef>
              <a:spcAft>
                <a:spcPts val="0"/>
              </a:spcAft>
              <a:buSzPts val="1540"/>
              <a:buNone/>
              <a:defRPr sz="1400"/>
            </a:lvl2pPr>
            <a:lvl3pPr indent="-228600" lvl="2" marL="1371600" algn="l">
              <a:lnSpc>
                <a:spcPct val="90000"/>
              </a:lnSpc>
              <a:spcBef>
                <a:spcPts val="500"/>
              </a:spcBef>
              <a:spcAft>
                <a:spcPts val="0"/>
              </a:spcAft>
              <a:buSzPts val="1320"/>
              <a:buNone/>
              <a:defRPr sz="1200"/>
            </a:lvl3pPr>
            <a:lvl4pPr indent="-228600" lvl="3" marL="1828800" algn="l">
              <a:lnSpc>
                <a:spcPct val="90000"/>
              </a:lnSpc>
              <a:spcBef>
                <a:spcPts val="500"/>
              </a:spcBef>
              <a:spcAft>
                <a:spcPts val="0"/>
              </a:spcAft>
              <a:buSzPts val="1100"/>
              <a:buNone/>
              <a:defRPr sz="1000"/>
            </a:lvl4pPr>
            <a:lvl5pPr indent="-228600" lvl="4" marL="2286000" algn="l">
              <a:lnSpc>
                <a:spcPct val="90000"/>
              </a:lnSpc>
              <a:spcBef>
                <a:spcPts val="500"/>
              </a:spcBef>
              <a:spcAft>
                <a:spcPts val="0"/>
              </a:spcAft>
              <a:buSzPts val="11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bg>
      <p:bgPr>
        <a:solidFill>
          <a:schemeClr val="lt2"/>
        </a:solidFill>
      </p:bgPr>
    </p:bg>
    <p:spTree>
      <p:nvGrpSpPr>
        <p:cNvPr id="147" name="Shape 147"/>
        <p:cNvGrpSpPr/>
        <p:nvPr/>
      </p:nvGrpSpPr>
      <p:grpSpPr>
        <a:xfrm>
          <a:off x="0" y="0"/>
          <a:ext cx="0" cy="0"/>
          <a:chOff x="0" y="0"/>
          <a:chExt cx="0" cy="0"/>
        </a:xfrm>
      </p:grpSpPr>
      <p:sp>
        <p:nvSpPr>
          <p:cNvPr id="148" name="Google Shape;148;p33"/>
          <p:cNvSpPr txBox="1"/>
          <p:nvPr>
            <p:ph type="ctrTitle"/>
          </p:nvPr>
        </p:nvSpPr>
        <p:spPr>
          <a:xfrm>
            <a:off x="1069848" y="11460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5900"/>
              <a:buFont typeface="Arial"/>
              <a:buNone/>
              <a:defRPr sz="59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3"/>
          <p:cNvSpPr txBox="1"/>
          <p:nvPr>
            <p:ph idx="1" type="subTitle"/>
          </p:nvPr>
        </p:nvSpPr>
        <p:spPr>
          <a:xfrm>
            <a:off x="1100015" y="4517847"/>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420"/>
              <a:buNone/>
              <a:defRPr sz="2200" cap="none">
                <a:solidFill>
                  <a:schemeClr val="accent1"/>
                </a:solidFill>
              </a:defRPr>
            </a:lvl1pPr>
            <a:lvl2pPr lvl="1" algn="ctr">
              <a:lnSpc>
                <a:spcPct val="90000"/>
              </a:lnSpc>
              <a:spcBef>
                <a:spcPts val="500"/>
              </a:spcBef>
              <a:spcAft>
                <a:spcPts val="0"/>
              </a:spcAft>
              <a:buSzPts val="2420"/>
              <a:buNone/>
              <a:defRPr sz="2200"/>
            </a:lvl2pPr>
            <a:lvl3pPr lvl="2" algn="ctr">
              <a:lnSpc>
                <a:spcPct val="90000"/>
              </a:lnSpc>
              <a:spcBef>
                <a:spcPts val="500"/>
              </a:spcBef>
              <a:spcAft>
                <a:spcPts val="0"/>
              </a:spcAft>
              <a:buSzPts val="2420"/>
              <a:buNone/>
              <a:defRPr sz="2200"/>
            </a:lvl3pPr>
            <a:lvl4pPr lvl="3" algn="ctr">
              <a:lnSpc>
                <a:spcPct val="90000"/>
              </a:lnSpc>
              <a:spcBef>
                <a:spcPts val="500"/>
              </a:spcBef>
              <a:spcAft>
                <a:spcPts val="0"/>
              </a:spcAft>
              <a:buSzPts val="2200"/>
              <a:buNone/>
              <a:defRPr sz="2000"/>
            </a:lvl4pPr>
            <a:lvl5pPr lvl="4" algn="ctr">
              <a:lnSpc>
                <a:spcPct val="90000"/>
              </a:lnSpc>
              <a:spcBef>
                <a:spcPts val="500"/>
              </a:spcBef>
              <a:spcAft>
                <a:spcPts val="0"/>
              </a:spcAft>
              <a:buSzPts val="2200"/>
              <a:buNone/>
              <a:defRPr sz="2000"/>
            </a:lvl5pPr>
            <a:lvl6pPr lvl="5" algn="ctr">
              <a:lnSpc>
                <a:spcPct val="90000"/>
              </a:lnSpc>
              <a:spcBef>
                <a:spcPts val="500"/>
              </a:spcBef>
              <a:spcAft>
                <a:spcPts val="0"/>
              </a:spcAft>
              <a:buClr>
                <a:schemeClr val="lt1"/>
              </a:buClr>
              <a:buSzPts val="2000"/>
              <a:buNone/>
              <a:defRPr sz="2000"/>
            </a:lvl6pPr>
            <a:lvl7pPr lvl="6" algn="ctr">
              <a:lnSpc>
                <a:spcPct val="90000"/>
              </a:lnSpc>
              <a:spcBef>
                <a:spcPts val="500"/>
              </a:spcBef>
              <a:spcAft>
                <a:spcPts val="0"/>
              </a:spcAft>
              <a:buClr>
                <a:schemeClr val="lt1"/>
              </a:buClr>
              <a:buSzPts val="2000"/>
              <a:buNone/>
              <a:defRPr sz="2000"/>
            </a:lvl7pPr>
            <a:lvl8pPr lvl="7" algn="ctr">
              <a:lnSpc>
                <a:spcPct val="90000"/>
              </a:lnSpc>
              <a:spcBef>
                <a:spcPts val="500"/>
              </a:spcBef>
              <a:spcAft>
                <a:spcPts val="0"/>
              </a:spcAft>
              <a:buClr>
                <a:schemeClr val="lt1"/>
              </a:buClr>
              <a:buSzPts val="2000"/>
              <a:buNone/>
              <a:defRPr sz="2000"/>
            </a:lvl8pPr>
            <a:lvl9pPr lvl="8" algn="ctr">
              <a:lnSpc>
                <a:spcPct val="90000"/>
              </a:lnSpc>
              <a:spcBef>
                <a:spcPts val="500"/>
              </a:spcBef>
              <a:spcAft>
                <a:spcPts val="0"/>
              </a:spcAft>
              <a:buClr>
                <a:schemeClr val="lt1"/>
              </a:buClr>
              <a:buSzPts val="2000"/>
              <a:buNone/>
              <a:defRPr sz="2000"/>
            </a:lvl9pPr>
          </a:lstStyle>
          <a:p/>
        </p:txBody>
      </p:sp>
      <p:sp>
        <p:nvSpPr>
          <p:cNvPr id="150" name="Google Shape;150;p33"/>
          <p:cNvSpPr/>
          <p:nvPr/>
        </p:nvSpPr>
        <p:spPr>
          <a:xfrm>
            <a:off x="-2" y="758952"/>
            <a:ext cx="166939" cy="5330952"/>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pic>
        <p:nvPicPr>
          <p:cNvPr id="151" name="Google Shape;151;p33"/>
          <p:cNvPicPr preferRelativeResize="0"/>
          <p:nvPr/>
        </p:nvPicPr>
        <p:blipFill rotWithShape="1">
          <a:blip r:embed="rId2">
            <a:alphaModFix/>
          </a:blip>
          <a:srcRect b="0" l="0" r="0" t="0"/>
          <a:stretch/>
        </p:blipFill>
        <p:spPr>
          <a:xfrm>
            <a:off x="10288066" y="6343782"/>
            <a:ext cx="1527801" cy="31281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ection Header">
  <p:cSld name="9_Section Header">
    <p:bg>
      <p:bgPr>
        <a:solidFill>
          <a:schemeClr val="lt2"/>
        </a:solidFill>
      </p:bgPr>
    </p:bg>
    <p:spTree>
      <p:nvGrpSpPr>
        <p:cNvPr id="152" name="Shape 152"/>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53" name="Shape 153"/>
        <p:cNvGrpSpPr/>
        <p:nvPr/>
      </p:nvGrpSpPr>
      <p:grpSpPr>
        <a:xfrm>
          <a:off x="0" y="0"/>
          <a:ext cx="0" cy="0"/>
          <a:chOff x="0" y="0"/>
          <a:chExt cx="0" cy="0"/>
        </a:xfrm>
      </p:grpSpPr>
      <p:sp>
        <p:nvSpPr>
          <p:cNvPr id="154" name="Google Shape;154;p35"/>
          <p:cNvSpPr/>
          <p:nvPr>
            <p:ph idx="2" type="pic"/>
          </p:nvPr>
        </p:nvSpPr>
        <p:spPr>
          <a:xfrm>
            <a:off x="2" y="0"/>
            <a:ext cx="12016033" cy="6858000"/>
          </a:xfrm>
          <a:prstGeom prst="rect">
            <a:avLst/>
          </a:prstGeom>
          <a:noFill/>
          <a:ln>
            <a:noFill/>
          </a:ln>
        </p:spPr>
      </p:sp>
      <p:grpSp>
        <p:nvGrpSpPr>
          <p:cNvPr id="155" name="Google Shape;155;p35"/>
          <p:cNvGrpSpPr/>
          <p:nvPr/>
        </p:nvGrpSpPr>
        <p:grpSpPr>
          <a:xfrm>
            <a:off x="12016035" y="0"/>
            <a:ext cx="175967" cy="6858000"/>
            <a:chOff x="9012025" y="0"/>
            <a:chExt cx="131975" cy="5117941"/>
          </a:xfrm>
        </p:grpSpPr>
        <p:sp>
          <p:nvSpPr>
            <p:cNvPr id="156" name="Google Shape;156;p35"/>
            <p:cNvSpPr/>
            <p:nvPr/>
          </p:nvSpPr>
          <p:spPr>
            <a:xfrm>
              <a:off x="9012025" y="0"/>
              <a:ext cx="131975" cy="4665828"/>
            </a:xfrm>
            <a:prstGeom prst="rect">
              <a:avLst/>
            </a:prstGeom>
            <a:solidFill>
              <a:srgbClr val="19223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sp>
          <p:nvSpPr>
            <p:cNvPr id="157" name="Google Shape;157;p35"/>
            <p:cNvSpPr/>
            <p:nvPr/>
          </p:nvSpPr>
          <p:spPr>
            <a:xfrm>
              <a:off x="9012025" y="4640269"/>
              <a:ext cx="131975" cy="477672"/>
            </a:xfrm>
            <a:prstGeom prst="rect">
              <a:avLst/>
            </a:prstGeom>
            <a:solidFill>
              <a:srgbClr val="18B4B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1">
                <a:solidFill>
                  <a:schemeClr val="lt1"/>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58" name="Shape 158"/>
        <p:cNvGrpSpPr/>
        <p:nvPr/>
      </p:nvGrpSpPr>
      <p:grpSpPr>
        <a:xfrm>
          <a:off x="0" y="0"/>
          <a:ext cx="0" cy="0"/>
          <a:chOff x="0" y="0"/>
          <a:chExt cx="0" cy="0"/>
        </a:xfrm>
      </p:grpSpPr>
      <p:sp>
        <p:nvSpPr>
          <p:cNvPr id="159" name="Google Shape;159;p36"/>
          <p:cNvSpPr/>
          <p:nvPr>
            <p:ph idx="2" type="pic"/>
          </p:nvPr>
        </p:nvSpPr>
        <p:spPr>
          <a:xfrm>
            <a:off x="0" y="0"/>
            <a:ext cx="12192000" cy="68580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White with Shield logo">
  <p:cSld name="2_Blank White with Shield logo">
    <p:bg>
      <p:bgPr>
        <a:solidFill>
          <a:schemeClr val="dk2"/>
        </a:solidFill>
      </p:bgPr>
    </p:bg>
    <p:spTree>
      <p:nvGrpSpPr>
        <p:cNvPr id="163" name="Shape 163"/>
        <p:cNvGrpSpPr/>
        <p:nvPr/>
      </p:nvGrpSpPr>
      <p:grpSpPr>
        <a:xfrm>
          <a:off x="0" y="0"/>
          <a:ext cx="0" cy="0"/>
          <a:chOff x="0" y="0"/>
          <a:chExt cx="0" cy="0"/>
        </a:xfrm>
      </p:grpSpPr>
      <p:pic>
        <p:nvPicPr>
          <p:cNvPr descr="A picture containing food&#10;&#10;Description automatically generated" id="164" name="Google Shape;164;p15"/>
          <p:cNvPicPr preferRelativeResize="0"/>
          <p:nvPr/>
        </p:nvPicPr>
        <p:blipFill rotWithShape="1">
          <a:blip r:embed="rId2">
            <a:alphaModFix/>
          </a:blip>
          <a:srcRect b="0" l="0" r="0" t="0"/>
          <a:stretch/>
        </p:blipFill>
        <p:spPr>
          <a:xfrm>
            <a:off x="10928456" y="5643511"/>
            <a:ext cx="977900" cy="8382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safe Title Slide">
  <p:cSld name="Netsafe Title Slide">
    <p:spTree>
      <p:nvGrpSpPr>
        <p:cNvPr id="165" name="Shape 165"/>
        <p:cNvGrpSpPr/>
        <p:nvPr/>
      </p:nvGrpSpPr>
      <p:grpSpPr>
        <a:xfrm>
          <a:off x="0" y="0"/>
          <a:ext cx="0" cy="0"/>
          <a:chOff x="0" y="0"/>
          <a:chExt cx="0" cy="0"/>
        </a:xfrm>
      </p:grpSpPr>
      <p:sp>
        <p:nvSpPr>
          <p:cNvPr id="166" name="Google Shape;166;p51"/>
          <p:cNvSpPr txBox="1"/>
          <p:nvPr>
            <p:ph type="ctrTitle"/>
          </p:nvPr>
        </p:nvSpPr>
        <p:spPr>
          <a:xfrm>
            <a:off x="660401" y="87923"/>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200"/>
              <a:buFont typeface="Proxima Nova"/>
              <a:buNone/>
              <a:defRPr b="0" i="0" sz="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51"/>
          <p:cNvSpPr txBox="1"/>
          <p:nvPr>
            <p:ph idx="1" type="subTitle"/>
          </p:nvPr>
        </p:nvSpPr>
        <p:spPr>
          <a:xfrm>
            <a:off x="660401" y="2567599"/>
            <a:ext cx="9144000" cy="16557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68" name="Google Shape;168;p51"/>
          <p:cNvSpPr/>
          <p:nvPr/>
        </p:nvSpPr>
        <p:spPr>
          <a:xfrm>
            <a:off x="-5809299" y="-17425758"/>
            <a:ext cx="19205008" cy="24195835"/>
          </a:xfrm>
          <a:custGeom>
            <a:rect b="b" l="l" r="r" t="t"/>
            <a:pathLst>
              <a:path extrusionOk="0" h="15929255" w="12643559">
                <a:moveTo>
                  <a:pt x="1131693" y="882333"/>
                </a:moveTo>
                <a:cubicBezTo>
                  <a:pt x="889382" y="882333"/>
                  <a:pt x="684932" y="1087027"/>
                  <a:pt x="684932" y="1329628"/>
                </a:cubicBezTo>
                <a:lnTo>
                  <a:pt x="684932" y="8357463"/>
                </a:lnTo>
                <a:cubicBezTo>
                  <a:pt x="684932" y="10336173"/>
                  <a:pt x="1684464" y="12178421"/>
                  <a:pt x="3342779" y="13247381"/>
                </a:cubicBezTo>
                <a:lnTo>
                  <a:pt x="6083922" y="15021397"/>
                </a:lnTo>
                <a:cubicBezTo>
                  <a:pt x="6159643" y="15066885"/>
                  <a:pt x="6242937" y="15097209"/>
                  <a:pt x="6326231" y="15097209"/>
                </a:cubicBezTo>
                <a:cubicBezTo>
                  <a:pt x="6409525" y="15097209"/>
                  <a:pt x="6492820" y="15074465"/>
                  <a:pt x="6568542" y="15021397"/>
                </a:cubicBezTo>
                <a:lnTo>
                  <a:pt x="9309683" y="13247381"/>
                </a:lnTo>
                <a:cubicBezTo>
                  <a:pt x="10967998" y="12170840"/>
                  <a:pt x="11967530" y="10328592"/>
                  <a:pt x="11967530" y="8357463"/>
                </a:cubicBezTo>
                <a:lnTo>
                  <a:pt x="11967530" y="1329628"/>
                </a:lnTo>
                <a:cubicBezTo>
                  <a:pt x="11975103" y="1087027"/>
                  <a:pt x="11770652" y="882333"/>
                  <a:pt x="11520770" y="882333"/>
                </a:cubicBezTo>
                <a:close/>
                <a:moveTo>
                  <a:pt x="500642" y="0"/>
                </a:moveTo>
                <a:lnTo>
                  <a:pt x="12142690" y="0"/>
                </a:lnTo>
                <a:cubicBezTo>
                  <a:pt x="12422709" y="0"/>
                  <a:pt x="12651817" y="229380"/>
                  <a:pt x="12643331" y="501240"/>
                </a:cubicBezTo>
                <a:lnTo>
                  <a:pt x="12643331" y="8376664"/>
                </a:lnTo>
                <a:cubicBezTo>
                  <a:pt x="12643331" y="10585520"/>
                  <a:pt x="11523251" y="12649952"/>
                  <a:pt x="9664936" y="13856328"/>
                </a:cubicBezTo>
                <a:lnTo>
                  <a:pt x="6593200" y="15844299"/>
                </a:lnTo>
                <a:cubicBezTo>
                  <a:pt x="6508346" y="15903768"/>
                  <a:pt x="6415006" y="15929255"/>
                  <a:pt x="6321666" y="15929255"/>
                </a:cubicBezTo>
                <a:cubicBezTo>
                  <a:pt x="6228326" y="15929255"/>
                  <a:pt x="6134986" y="15895273"/>
                  <a:pt x="6050132" y="15844299"/>
                </a:cubicBezTo>
                <a:lnTo>
                  <a:pt x="2978396" y="13856328"/>
                </a:lnTo>
                <a:cubicBezTo>
                  <a:pt x="1120080" y="12658448"/>
                  <a:pt x="0" y="10594016"/>
                  <a:pt x="0" y="8376664"/>
                </a:cubicBezTo>
                <a:lnTo>
                  <a:pt x="0" y="501240"/>
                </a:lnTo>
                <a:cubicBezTo>
                  <a:pt x="0" y="229380"/>
                  <a:pt x="229107" y="0"/>
                  <a:pt x="500642" y="0"/>
                </a:cubicBezTo>
                <a:close/>
              </a:path>
            </a:pathLst>
          </a:custGeom>
          <a:solidFill>
            <a:srgbClr val="18B4BB">
              <a:alpha val="68627"/>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lt1"/>
              </a:solidFill>
              <a:latin typeface="Proxima Nova"/>
              <a:ea typeface="Proxima Nova"/>
              <a:cs typeface="Proxima Nova"/>
              <a:sym typeface="Proxima Nova"/>
            </a:endParaRPr>
          </a:p>
        </p:txBody>
      </p:sp>
      <p:pic>
        <p:nvPicPr>
          <p:cNvPr descr="A picture containing clock&#10;&#10;Description automatically generated" id="169" name="Google Shape;169;p51"/>
          <p:cNvPicPr preferRelativeResize="0"/>
          <p:nvPr/>
        </p:nvPicPr>
        <p:blipFill rotWithShape="1">
          <a:blip r:embed="rId2">
            <a:alphaModFix/>
          </a:blip>
          <a:srcRect b="0" l="0" r="0" t="0"/>
          <a:stretch/>
        </p:blipFill>
        <p:spPr>
          <a:xfrm>
            <a:off x="8814164" y="5475865"/>
            <a:ext cx="2783246" cy="78913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safe Title Slide - Longer title">
  <p:cSld name="Netsafe Title Slide - Longer title">
    <p:spTree>
      <p:nvGrpSpPr>
        <p:cNvPr id="170" name="Shape 170"/>
        <p:cNvGrpSpPr/>
        <p:nvPr/>
      </p:nvGrpSpPr>
      <p:grpSpPr>
        <a:xfrm>
          <a:off x="0" y="0"/>
          <a:ext cx="0" cy="0"/>
          <a:chOff x="0" y="0"/>
          <a:chExt cx="0" cy="0"/>
        </a:xfrm>
      </p:grpSpPr>
      <p:sp>
        <p:nvSpPr>
          <p:cNvPr id="171" name="Google Shape;171;p52"/>
          <p:cNvSpPr txBox="1"/>
          <p:nvPr>
            <p:ph type="ctrTitle"/>
          </p:nvPr>
        </p:nvSpPr>
        <p:spPr>
          <a:xfrm>
            <a:off x="660401" y="1806783"/>
            <a:ext cx="9144000" cy="324443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200"/>
              <a:buFont typeface="Proxima Nova"/>
              <a:buNone/>
              <a:defRPr b="0" i="0" sz="52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2"/>
          <p:cNvSpPr txBox="1"/>
          <p:nvPr>
            <p:ph idx="1" type="subTitle"/>
          </p:nvPr>
        </p:nvSpPr>
        <p:spPr>
          <a:xfrm>
            <a:off x="660401" y="5238345"/>
            <a:ext cx="9144000" cy="1089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73" name="Google Shape;173;p52"/>
          <p:cNvSpPr/>
          <p:nvPr/>
        </p:nvSpPr>
        <p:spPr>
          <a:xfrm>
            <a:off x="8957177" y="0"/>
            <a:ext cx="2996943" cy="6858000"/>
          </a:xfrm>
          <a:custGeom>
            <a:rect b="b" l="l" r="r" t="t"/>
            <a:pathLst>
              <a:path extrusionOk="0" h="6858000" w="2996943">
                <a:moveTo>
                  <a:pt x="5408" y="0"/>
                </a:moveTo>
                <a:lnTo>
                  <a:pt x="841645" y="0"/>
                </a:lnTo>
                <a:lnTo>
                  <a:pt x="907403" y="86024"/>
                </a:lnTo>
                <a:cubicBezTo>
                  <a:pt x="967962" y="169587"/>
                  <a:pt x="1026564" y="254954"/>
                  <a:pt x="1083123" y="342078"/>
                </a:cubicBezTo>
                <a:lnTo>
                  <a:pt x="2918507" y="3178042"/>
                </a:lnTo>
                <a:cubicBezTo>
                  <a:pt x="2973411" y="3256383"/>
                  <a:pt x="2996943" y="3342558"/>
                  <a:pt x="2996943" y="3428734"/>
                </a:cubicBezTo>
                <a:cubicBezTo>
                  <a:pt x="2996943" y="3514910"/>
                  <a:pt x="2965569" y="3601085"/>
                  <a:pt x="2918507" y="3679426"/>
                </a:cubicBezTo>
                <a:lnTo>
                  <a:pt x="1083123" y="6515390"/>
                </a:lnTo>
                <a:cubicBezTo>
                  <a:pt x="1026962" y="6602515"/>
                  <a:pt x="968738" y="6687882"/>
                  <a:pt x="908538" y="6771445"/>
                </a:cubicBezTo>
                <a:lnTo>
                  <a:pt x="842730" y="6858000"/>
                </a:lnTo>
                <a:lnTo>
                  <a:pt x="0" y="6858000"/>
                </a:lnTo>
                <a:lnTo>
                  <a:pt x="63844" y="6787922"/>
                </a:lnTo>
                <a:cubicBezTo>
                  <a:pt x="229230" y="6597551"/>
                  <a:pt x="382133" y="6394277"/>
                  <a:pt x="520917" y="6178976"/>
                </a:cubicBezTo>
                <a:lnTo>
                  <a:pt x="2158767" y="3648230"/>
                </a:lnTo>
                <a:cubicBezTo>
                  <a:pt x="2200763" y="3578321"/>
                  <a:pt x="2228761" y="3501420"/>
                  <a:pt x="2228761" y="3424519"/>
                </a:cubicBezTo>
                <a:cubicBezTo>
                  <a:pt x="2228761" y="3347619"/>
                  <a:pt x="2207763" y="3270717"/>
                  <a:pt x="2158767" y="3200807"/>
                </a:cubicBezTo>
                <a:lnTo>
                  <a:pt x="520917" y="670063"/>
                </a:lnTo>
                <a:cubicBezTo>
                  <a:pt x="381148" y="454762"/>
                  <a:pt x="227399" y="251489"/>
                  <a:pt x="61306" y="61118"/>
                </a:cubicBezTo>
                <a:close/>
              </a:path>
            </a:pathLst>
          </a:cu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picture containing drawing, clock, light&#10;&#10;Description automatically generated" id="174" name="Google Shape;174;p52"/>
          <p:cNvPicPr preferRelativeResize="0"/>
          <p:nvPr/>
        </p:nvPicPr>
        <p:blipFill rotWithShape="1">
          <a:blip r:embed="rId2">
            <a:alphaModFix/>
          </a:blip>
          <a:srcRect b="0" l="0" r="0" t="0"/>
          <a:stretch/>
        </p:blipFill>
        <p:spPr>
          <a:xfrm>
            <a:off x="660401" y="1084133"/>
            <a:ext cx="2783246" cy="57056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p:cSld name="Title with Content">
    <p:spTree>
      <p:nvGrpSpPr>
        <p:cNvPr id="175" name="Shape 175"/>
        <p:cNvGrpSpPr/>
        <p:nvPr/>
      </p:nvGrpSpPr>
      <p:grpSpPr>
        <a:xfrm>
          <a:off x="0" y="0"/>
          <a:ext cx="0" cy="0"/>
          <a:chOff x="0" y="0"/>
          <a:chExt cx="0" cy="0"/>
        </a:xfrm>
      </p:grpSpPr>
      <p:sp>
        <p:nvSpPr>
          <p:cNvPr id="176" name="Google Shape;176;p53"/>
          <p:cNvSpPr txBox="1"/>
          <p:nvPr>
            <p:ph type="title"/>
          </p:nvPr>
        </p:nvSpPr>
        <p:spPr>
          <a:xfrm>
            <a:off x="622300" y="620713"/>
            <a:ext cx="109474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53"/>
          <p:cNvSpPr txBox="1"/>
          <p:nvPr>
            <p:ph idx="1" type="body"/>
          </p:nvPr>
        </p:nvSpPr>
        <p:spPr>
          <a:xfrm>
            <a:off x="622300" y="2056004"/>
            <a:ext cx="1094740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8" name="Google Shape;178;p53"/>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with Content">
  <p:cSld name="1_Title with Content">
    <p:spTree>
      <p:nvGrpSpPr>
        <p:cNvPr id="179" name="Shape 179"/>
        <p:cNvGrpSpPr/>
        <p:nvPr/>
      </p:nvGrpSpPr>
      <p:grpSpPr>
        <a:xfrm>
          <a:off x="0" y="0"/>
          <a:ext cx="0" cy="0"/>
          <a:chOff x="0" y="0"/>
          <a:chExt cx="0" cy="0"/>
        </a:xfrm>
      </p:grpSpPr>
      <p:sp>
        <p:nvSpPr>
          <p:cNvPr id="180" name="Google Shape;180;p54"/>
          <p:cNvSpPr txBox="1"/>
          <p:nvPr>
            <p:ph type="title"/>
          </p:nvPr>
        </p:nvSpPr>
        <p:spPr>
          <a:xfrm>
            <a:off x="622300" y="620713"/>
            <a:ext cx="7251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54"/>
          <p:cNvSpPr txBox="1"/>
          <p:nvPr>
            <p:ph idx="1" type="body"/>
          </p:nvPr>
        </p:nvSpPr>
        <p:spPr>
          <a:xfrm>
            <a:off x="622300" y="2056004"/>
            <a:ext cx="725104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2" name="Google Shape;182;p54"/>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id="183" name="Google Shape;183;p54"/>
          <p:cNvPicPr preferRelativeResize="0"/>
          <p:nvPr/>
        </p:nvPicPr>
        <p:blipFill rotWithShape="1">
          <a:blip r:embed="rId2">
            <a:alphaModFix/>
          </a:blip>
          <a:srcRect b="0" l="0" r="0" t="0"/>
          <a:stretch/>
        </p:blipFill>
        <p:spPr>
          <a:xfrm>
            <a:off x="6822017" y="394501"/>
            <a:ext cx="5069435" cy="6463499"/>
          </a:xfrm>
          <a:prstGeom prst="rect">
            <a:avLst/>
          </a:prstGeom>
          <a:noFill/>
          <a:ln>
            <a:noFill/>
          </a:ln>
        </p:spPr>
      </p:pic>
      <p:sp>
        <p:nvSpPr>
          <p:cNvPr id="184" name="Google Shape;184;p54"/>
          <p:cNvSpPr/>
          <p:nvPr>
            <p:ph idx="2" type="pic"/>
          </p:nvPr>
        </p:nvSpPr>
        <p:spPr>
          <a:xfrm>
            <a:off x="8798296" y="654756"/>
            <a:ext cx="2171700" cy="4380794"/>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hite with Shield logo">
  <p:cSld name="1_Blank White with Shield logo">
    <p:bg>
      <p:bgPr>
        <a:solidFill>
          <a:schemeClr val="lt1"/>
        </a:solidFill>
      </p:bgPr>
    </p:bg>
    <p:spTree>
      <p:nvGrpSpPr>
        <p:cNvPr id="185" name="Shape 185"/>
        <p:cNvGrpSpPr/>
        <p:nvPr/>
      </p:nvGrpSpPr>
      <p:grpSpPr>
        <a:xfrm>
          <a:off x="0" y="0"/>
          <a:ext cx="0" cy="0"/>
          <a:chOff x="0" y="0"/>
          <a:chExt cx="0" cy="0"/>
        </a:xfrm>
      </p:grpSpPr>
      <p:sp>
        <p:nvSpPr>
          <p:cNvPr id="186" name="Google Shape;186;p55"/>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avy with Shield logo">
  <p:cSld name="Blank Navy with Shield logo">
    <p:spTree>
      <p:nvGrpSpPr>
        <p:cNvPr id="187" name="Shape 187"/>
        <p:cNvGrpSpPr/>
        <p:nvPr/>
      </p:nvGrpSpPr>
      <p:grpSpPr>
        <a:xfrm>
          <a:off x="0" y="0"/>
          <a:ext cx="0" cy="0"/>
          <a:chOff x="0" y="0"/>
          <a:chExt cx="0" cy="0"/>
        </a:xfrm>
      </p:grpSpPr>
      <p:sp>
        <p:nvSpPr>
          <p:cNvPr id="188" name="Google Shape;188;p56"/>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no shield">
  <p:cSld name="Full image - no shield">
    <p:spTree>
      <p:nvGrpSpPr>
        <p:cNvPr id="189" name="Shape 189"/>
        <p:cNvGrpSpPr/>
        <p:nvPr/>
      </p:nvGrpSpPr>
      <p:grpSpPr>
        <a:xfrm>
          <a:off x="0" y="0"/>
          <a:ext cx="0" cy="0"/>
          <a:chOff x="0" y="0"/>
          <a:chExt cx="0" cy="0"/>
        </a:xfrm>
      </p:grpSpPr>
      <p:sp>
        <p:nvSpPr>
          <p:cNvPr id="190" name="Google Shape;190;p57"/>
          <p:cNvSpPr/>
          <p:nvPr>
            <p:ph idx="2" type="pic"/>
          </p:nvPr>
        </p:nvSpPr>
        <p:spPr>
          <a:xfrm>
            <a:off x="622300" y="620713"/>
            <a:ext cx="10947400" cy="5638800"/>
          </a:xfrm>
          <a:prstGeom prst="rect">
            <a:avLst/>
          </a:prstGeom>
          <a:solidFill>
            <a:schemeClr val="dk2"/>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with shield">
  <p:cSld name="Full image - with shield">
    <p:spTree>
      <p:nvGrpSpPr>
        <p:cNvPr id="191" name="Shape 191"/>
        <p:cNvGrpSpPr/>
        <p:nvPr/>
      </p:nvGrpSpPr>
      <p:grpSpPr>
        <a:xfrm>
          <a:off x="0" y="0"/>
          <a:ext cx="0" cy="0"/>
          <a:chOff x="0" y="0"/>
          <a:chExt cx="0" cy="0"/>
        </a:xfrm>
      </p:grpSpPr>
      <p:sp>
        <p:nvSpPr>
          <p:cNvPr id="192" name="Google Shape;192;p58"/>
          <p:cNvSpPr/>
          <p:nvPr/>
        </p:nvSpPr>
        <p:spPr>
          <a:xfrm>
            <a:off x="615820" y="597159"/>
            <a:ext cx="10947600" cy="5637600"/>
          </a:xfrm>
          <a:prstGeom prst="rect">
            <a:avLst/>
          </a:pr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193" name="Google Shape;193;p58"/>
          <p:cNvSpPr/>
          <p:nvPr>
            <p:ph idx="2" type="pic"/>
          </p:nvPr>
        </p:nvSpPr>
        <p:spPr>
          <a:xfrm>
            <a:off x="615600" y="598488"/>
            <a:ext cx="10947400" cy="563880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94" name="Shape 194"/>
        <p:cNvGrpSpPr/>
        <p:nvPr/>
      </p:nvGrpSpPr>
      <p:grpSpPr>
        <a:xfrm>
          <a:off x="0" y="0"/>
          <a:ext cx="0" cy="0"/>
          <a:chOff x="0" y="0"/>
          <a:chExt cx="0" cy="0"/>
        </a:xfrm>
      </p:grpSpPr>
      <p:pic>
        <p:nvPicPr>
          <p:cNvPr id="195" name="Google Shape;195;p59"/>
          <p:cNvPicPr preferRelativeResize="0"/>
          <p:nvPr/>
        </p:nvPicPr>
        <p:blipFill rotWithShape="1">
          <a:blip r:embed="rId2">
            <a:alphaModFix/>
          </a:blip>
          <a:srcRect b="0" l="0" r="0" t="0"/>
          <a:stretch/>
        </p:blipFill>
        <p:spPr>
          <a:xfrm>
            <a:off x="503251" y="9287435"/>
            <a:ext cx="12204915" cy="6858000"/>
          </a:xfrm>
          <a:prstGeom prst="rect">
            <a:avLst/>
          </a:prstGeom>
          <a:noFill/>
          <a:ln>
            <a:noFill/>
          </a:ln>
        </p:spPr>
      </p:pic>
      <p:sp>
        <p:nvSpPr>
          <p:cNvPr id="196" name="Google Shape;196;p59"/>
          <p:cNvSpPr/>
          <p:nvPr/>
        </p:nvSpPr>
        <p:spPr>
          <a:xfrm>
            <a:off x="5970494" y="0"/>
            <a:ext cx="622150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197" name="Google Shape;197;p59"/>
          <p:cNvSpPr/>
          <p:nvPr/>
        </p:nvSpPr>
        <p:spPr>
          <a:xfrm>
            <a:off x="0" y="0"/>
            <a:ext cx="5970494"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198" name="Google Shape;198;p59"/>
          <p:cNvSpPr/>
          <p:nvPr>
            <p:ph idx="2" type="pic"/>
          </p:nvPr>
        </p:nvSpPr>
        <p:spPr>
          <a:xfrm>
            <a:off x="622300" y="620713"/>
            <a:ext cx="10947400" cy="5638800"/>
          </a:xfrm>
          <a:prstGeom prst="rect">
            <a:avLst/>
          </a:prstGeom>
          <a:solidFill>
            <a:schemeClr val="dk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w/ editable background colour">
  <p:cSld name="Full image w/ editable background colour">
    <p:bg>
      <p:bgPr>
        <a:solidFill>
          <a:schemeClr val="lt1"/>
        </a:solidFill>
      </p:bgPr>
    </p:bg>
    <p:spTree>
      <p:nvGrpSpPr>
        <p:cNvPr id="199" name="Shape 199"/>
        <p:cNvGrpSpPr/>
        <p:nvPr/>
      </p:nvGrpSpPr>
      <p:grpSpPr>
        <a:xfrm>
          <a:off x="0" y="0"/>
          <a:ext cx="0" cy="0"/>
          <a:chOff x="0" y="0"/>
          <a:chExt cx="0" cy="0"/>
        </a:xfrm>
      </p:grpSpPr>
      <p:sp>
        <p:nvSpPr>
          <p:cNvPr id="200" name="Google Shape;200;p60"/>
          <p:cNvSpPr/>
          <p:nvPr>
            <p:ph idx="2" type="pic"/>
          </p:nvPr>
        </p:nvSpPr>
        <p:spPr>
          <a:xfrm>
            <a:off x="622300" y="620713"/>
            <a:ext cx="10947400" cy="563880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tat alternative borders">
  <p:cSld name="Quote/Stat alternative borders">
    <p:bg>
      <p:bgPr>
        <a:solidFill>
          <a:srgbClr val="282B4F"/>
        </a:solidFill>
      </p:bgPr>
    </p:bg>
    <p:spTree>
      <p:nvGrpSpPr>
        <p:cNvPr id="201" name="Shape 201"/>
        <p:cNvGrpSpPr/>
        <p:nvPr/>
      </p:nvGrpSpPr>
      <p:grpSpPr>
        <a:xfrm>
          <a:off x="0" y="0"/>
          <a:ext cx="0" cy="0"/>
          <a:chOff x="0" y="0"/>
          <a:chExt cx="0" cy="0"/>
        </a:xfrm>
      </p:grpSpPr>
      <p:sp>
        <p:nvSpPr>
          <p:cNvPr id="202" name="Google Shape;202;p61"/>
          <p:cNvSpPr/>
          <p:nvPr/>
        </p:nvSpPr>
        <p:spPr>
          <a:xfrm>
            <a:off x="622300" y="620713"/>
            <a:ext cx="10947400" cy="5638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203" name="Google Shape;203;p61"/>
          <p:cNvSpPr txBox="1"/>
          <p:nvPr>
            <p:ph idx="1" type="body"/>
          </p:nvPr>
        </p:nvSpPr>
        <p:spPr>
          <a:xfrm>
            <a:off x="1060704" y="1115567"/>
            <a:ext cx="9966960" cy="4572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with minimal text">
  <p:cSld name="Image slide with minimal text">
    <p:spTree>
      <p:nvGrpSpPr>
        <p:cNvPr id="204" name="Shape 204"/>
        <p:cNvGrpSpPr/>
        <p:nvPr/>
      </p:nvGrpSpPr>
      <p:grpSpPr>
        <a:xfrm>
          <a:off x="0" y="0"/>
          <a:ext cx="0" cy="0"/>
          <a:chOff x="0" y="0"/>
          <a:chExt cx="0" cy="0"/>
        </a:xfrm>
      </p:grpSpPr>
      <p:sp>
        <p:nvSpPr>
          <p:cNvPr id="205" name="Google Shape;205;p62"/>
          <p:cNvSpPr txBox="1"/>
          <p:nvPr>
            <p:ph type="title"/>
          </p:nvPr>
        </p:nvSpPr>
        <p:spPr>
          <a:xfrm>
            <a:off x="622300" y="5742996"/>
            <a:ext cx="10947400" cy="5054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200"/>
              <a:buFont typeface="Proxima Nova"/>
              <a:buNone/>
              <a:defRPr b="0" i="0" sz="32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6" name="Google Shape;206;p62"/>
          <p:cNvSpPr/>
          <p:nvPr>
            <p:ph idx="2" type="pic"/>
          </p:nvPr>
        </p:nvSpPr>
        <p:spPr>
          <a:xfrm>
            <a:off x="653145" y="620713"/>
            <a:ext cx="10916557" cy="4768705"/>
          </a:xfrm>
          <a:prstGeom prst="rect">
            <a:avLst/>
          </a:prstGeom>
          <a:solidFill>
            <a:schemeClr val="dk2"/>
          </a:solidFill>
          <a:ln>
            <a:noFill/>
          </a:ln>
        </p:spPr>
      </p:sp>
      <p:sp>
        <p:nvSpPr>
          <p:cNvPr id="207" name="Google Shape;207;p62"/>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218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ntent / Half image1">
  <p:cSld name="Half content / Half image1">
    <p:spTree>
      <p:nvGrpSpPr>
        <p:cNvPr id="208" name="Shape 208"/>
        <p:cNvGrpSpPr/>
        <p:nvPr/>
      </p:nvGrpSpPr>
      <p:grpSpPr>
        <a:xfrm>
          <a:off x="0" y="0"/>
          <a:ext cx="0" cy="0"/>
          <a:chOff x="0" y="0"/>
          <a:chExt cx="0" cy="0"/>
        </a:xfrm>
      </p:grpSpPr>
      <p:sp>
        <p:nvSpPr>
          <p:cNvPr id="209" name="Google Shape;209;p63"/>
          <p:cNvSpPr txBox="1"/>
          <p:nvPr>
            <p:ph type="title"/>
          </p:nvPr>
        </p:nvSpPr>
        <p:spPr>
          <a:xfrm>
            <a:off x="622300" y="620713"/>
            <a:ext cx="5265738" cy="103378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63"/>
          <p:cNvSpPr/>
          <p:nvPr>
            <p:ph idx="2" type="pic"/>
          </p:nvPr>
        </p:nvSpPr>
        <p:spPr>
          <a:xfrm>
            <a:off x="6096000" y="620713"/>
            <a:ext cx="5473702" cy="5627686"/>
          </a:xfrm>
          <a:prstGeom prst="rect">
            <a:avLst/>
          </a:prstGeom>
          <a:solidFill>
            <a:schemeClr val="dk2"/>
          </a:solidFill>
          <a:ln>
            <a:noFill/>
          </a:ln>
        </p:spPr>
      </p:sp>
      <p:sp>
        <p:nvSpPr>
          <p:cNvPr id="211" name="Google Shape;211;p63"/>
          <p:cNvSpPr txBox="1"/>
          <p:nvPr>
            <p:ph idx="1" type="body"/>
          </p:nvPr>
        </p:nvSpPr>
        <p:spPr>
          <a:xfrm>
            <a:off x="622300" y="1865376"/>
            <a:ext cx="5265738" cy="438302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vl1pPr>
            <a:lvl2pPr indent="-381000" lvl="1" marL="914400" algn="l">
              <a:lnSpc>
                <a:spcPct val="90000"/>
              </a:lnSpc>
              <a:spcBef>
                <a:spcPts val="500"/>
              </a:spcBef>
              <a:spcAft>
                <a:spcPts val="0"/>
              </a:spcAft>
              <a:buClr>
                <a:schemeClr val="lt1"/>
              </a:buClr>
              <a:buSzPts val="2400"/>
              <a:buChar char="•"/>
              <a:defRPr b="0" i="0"/>
            </a:lvl2pPr>
            <a:lvl3pPr indent="-355600" lvl="2" marL="1371600" algn="l">
              <a:lnSpc>
                <a:spcPct val="90000"/>
              </a:lnSpc>
              <a:spcBef>
                <a:spcPts val="500"/>
              </a:spcBef>
              <a:spcAft>
                <a:spcPts val="0"/>
              </a:spcAft>
              <a:buClr>
                <a:schemeClr val="lt1"/>
              </a:buClr>
              <a:buSzPts val="2000"/>
              <a:buChar char="•"/>
              <a:defRPr b="0" i="0"/>
            </a:lvl3pPr>
            <a:lvl4pPr indent="-342900" lvl="3" marL="1828800" algn="l">
              <a:lnSpc>
                <a:spcPct val="90000"/>
              </a:lnSpc>
              <a:spcBef>
                <a:spcPts val="500"/>
              </a:spcBef>
              <a:spcAft>
                <a:spcPts val="0"/>
              </a:spcAft>
              <a:buClr>
                <a:schemeClr val="lt1"/>
              </a:buClr>
              <a:buSzPts val="1800"/>
              <a:buChar char="•"/>
              <a:defRPr b="0" i="0"/>
            </a:lvl4pPr>
            <a:lvl5pPr indent="-342900" lvl="4" marL="2286000" algn="l">
              <a:lnSpc>
                <a:spcPct val="90000"/>
              </a:lnSpc>
              <a:spcBef>
                <a:spcPts val="500"/>
              </a:spcBef>
              <a:spcAft>
                <a:spcPts val="0"/>
              </a:spcAft>
              <a:buClr>
                <a:schemeClr val="lt1"/>
              </a:buClr>
              <a:buSzPts val="1800"/>
              <a:buChar char="•"/>
              <a:defRPr b="0" i="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218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o full image">
  <p:cSld name="Halo full image">
    <p:spTree>
      <p:nvGrpSpPr>
        <p:cNvPr id="212" name="Shape 212"/>
        <p:cNvGrpSpPr/>
        <p:nvPr/>
      </p:nvGrpSpPr>
      <p:grpSpPr>
        <a:xfrm>
          <a:off x="0" y="0"/>
          <a:ext cx="0" cy="0"/>
          <a:chOff x="0" y="0"/>
          <a:chExt cx="0" cy="0"/>
        </a:xfrm>
      </p:grpSpPr>
      <p:sp>
        <p:nvSpPr>
          <p:cNvPr id="213" name="Google Shape;213;p64"/>
          <p:cNvSpPr/>
          <p:nvPr>
            <p:ph idx="2" type="pic"/>
          </p:nvPr>
        </p:nvSpPr>
        <p:spPr>
          <a:xfrm>
            <a:off x="622300" y="620713"/>
            <a:ext cx="10947400" cy="5638800"/>
          </a:xfrm>
          <a:prstGeom prst="rect">
            <a:avLst/>
          </a:prstGeom>
          <a:solidFill>
            <a:schemeClr val="dk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ield outline full image">
  <p:cSld name="Shield outline full image">
    <p:spTree>
      <p:nvGrpSpPr>
        <p:cNvPr id="214" name="Shape 214"/>
        <p:cNvGrpSpPr/>
        <p:nvPr/>
      </p:nvGrpSpPr>
      <p:grpSpPr>
        <a:xfrm>
          <a:off x="0" y="0"/>
          <a:ext cx="0" cy="0"/>
          <a:chOff x="0" y="0"/>
          <a:chExt cx="0" cy="0"/>
        </a:xfrm>
      </p:grpSpPr>
      <p:sp>
        <p:nvSpPr>
          <p:cNvPr id="215" name="Google Shape;215;p65"/>
          <p:cNvSpPr/>
          <p:nvPr>
            <p:ph idx="2" type="pic"/>
          </p:nvPr>
        </p:nvSpPr>
        <p:spPr>
          <a:xfrm>
            <a:off x="653145" y="620713"/>
            <a:ext cx="10916557" cy="563880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1 picture placeholders">
  <p:cSld name="2_Content with 1 picture placeholders">
    <p:spTree>
      <p:nvGrpSpPr>
        <p:cNvPr id="216" name="Shape 216"/>
        <p:cNvGrpSpPr/>
        <p:nvPr/>
      </p:nvGrpSpPr>
      <p:grpSpPr>
        <a:xfrm>
          <a:off x="0" y="0"/>
          <a:ext cx="0" cy="0"/>
          <a:chOff x="0" y="0"/>
          <a:chExt cx="0" cy="0"/>
        </a:xfrm>
      </p:grpSpPr>
      <p:sp>
        <p:nvSpPr>
          <p:cNvPr id="217" name="Google Shape;217;p66"/>
          <p:cNvSpPr/>
          <p:nvPr>
            <p:ph idx="2" type="pic"/>
          </p:nvPr>
        </p:nvSpPr>
        <p:spPr>
          <a:xfrm>
            <a:off x="7342834" y="650875"/>
            <a:ext cx="4226863" cy="5586413"/>
          </a:xfrm>
          <a:prstGeom prst="rect">
            <a:avLst/>
          </a:prstGeom>
          <a:solidFill>
            <a:schemeClr val="dk2"/>
          </a:solidFill>
          <a:ln>
            <a:noFill/>
          </a:ln>
        </p:spPr>
      </p:sp>
      <p:sp>
        <p:nvSpPr>
          <p:cNvPr id="218" name="Google Shape;218;p66"/>
          <p:cNvSpPr txBox="1"/>
          <p:nvPr>
            <p:ph type="title"/>
          </p:nvPr>
        </p:nvSpPr>
        <p:spPr>
          <a:xfrm>
            <a:off x="629591" y="650875"/>
            <a:ext cx="6480626" cy="12493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66"/>
          <p:cNvSpPr txBox="1"/>
          <p:nvPr>
            <p:ph idx="1" type="body"/>
          </p:nvPr>
        </p:nvSpPr>
        <p:spPr>
          <a:xfrm>
            <a:off x="622300" y="1962796"/>
            <a:ext cx="6480626" cy="35372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b="0" i="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b="0" i="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x3 image placeholders">
  <p:cSld name="Content x3 image placeholders">
    <p:spTree>
      <p:nvGrpSpPr>
        <p:cNvPr id="220" name="Shape 220"/>
        <p:cNvGrpSpPr/>
        <p:nvPr/>
      </p:nvGrpSpPr>
      <p:grpSpPr>
        <a:xfrm>
          <a:off x="0" y="0"/>
          <a:ext cx="0" cy="0"/>
          <a:chOff x="0" y="0"/>
          <a:chExt cx="0" cy="0"/>
        </a:xfrm>
      </p:grpSpPr>
      <p:sp>
        <p:nvSpPr>
          <p:cNvPr id="221" name="Google Shape;221;p67"/>
          <p:cNvSpPr/>
          <p:nvPr>
            <p:ph idx="2" type="pic"/>
          </p:nvPr>
        </p:nvSpPr>
        <p:spPr>
          <a:xfrm>
            <a:off x="4552027" y="3223080"/>
            <a:ext cx="4220307" cy="2983590"/>
          </a:xfrm>
          <a:prstGeom prst="rect">
            <a:avLst/>
          </a:prstGeom>
          <a:solidFill>
            <a:schemeClr val="dk2"/>
          </a:solidFill>
          <a:ln>
            <a:noFill/>
          </a:ln>
        </p:spPr>
      </p:sp>
      <p:sp>
        <p:nvSpPr>
          <p:cNvPr id="222" name="Google Shape;222;p67"/>
          <p:cNvSpPr/>
          <p:nvPr>
            <p:ph idx="3" type="pic"/>
          </p:nvPr>
        </p:nvSpPr>
        <p:spPr>
          <a:xfrm>
            <a:off x="8998709" y="651330"/>
            <a:ext cx="2570991" cy="5585958"/>
          </a:xfrm>
          <a:prstGeom prst="rect">
            <a:avLst/>
          </a:prstGeom>
          <a:solidFill>
            <a:schemeClr val="dk2"/>
          </a:solidFill>
          <a:ln>
            <a:noFill/>
          </a:ln>
        </p:spPr>
      </p:sp>
      <p:sp>
        <p:nvSpPr>
          <p:cNvPr id="223" name="Google Shape;223;p67"/>
          <p:cNvSpPr/>
          <p:nvPr>
            <p:ph idx="4" type="pic"/>
          </p:nvPr>
        </p:nvSpPr>
        <p:spPr>
          <a:xfrm>
            <a:off x="4552027" y="651332"/>
            <a:ext cx="4220307" cy="2382383"/>
          </a:xfrm>
          <a:prstGeom prst="rect">
            <a:avLst/>
          </a:prstGeom>
          <a:solidFill>
            <a:schemeClr val="dk2"/>
          </a:solidFill>
          <a:ln>
            <a:noFill/>
          </a:ln>
        </p:spPr>
      </p:sp>
      <p:sp>
        <p:nvSpPr>
          <p:cNvPr id="224" name="Google Shape;224;p67"/>
          <p:cNvSpPr txBox="1"/>
          <p:nvPr>
            <p:ph type="title"/>
          </p:nvPr>
        </p:nvSpPr>
        <p:spPr>
          <a:xfrm>
            <a:off x="622303" y="651332"/>
            <a:ext cx="3699306" cy="23823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2x picture placeholders">
  <p:cSld name="Content with 2x picture placeholders">
    <p:spTree>
      <p:nvGrpSpPr>
        <p:cNvPr id="225" name="Shape 225"/>
        <p:cNvGrpSpPr/>
        <p:nvPr/>
      </p:nvGrpSpPr>
      <p:grpSpPr>
        <a:xfrm>
          <a:off x="0" y="0"/>
          <a:ext cx="0" cy="0"/>
          <a:chOff x="0" y="0"/>
          <a:chExt cx="0" cy="0"/>
        </a:xfrm>
      </p:grpSpPr>
      <p:sp>
        <p:nvSpPr>
          <p:cNvPr id="226" name="Google Shape;226;p68"/>
          <p:cNvSpPr/>
          <p:nvPr>
            <p:ph idx="2" type="pic"/>
          </p:nvPr>
        </p:nvSpPr>
        <p:spPr>
          <a:xfrm>
            <a:off x="7342102" y="3253698"/>
            <a:ext cx="4220307" cy="2952972"/>
          </a:xfrm>
          <a:prstGeom prst="rect">
            <a:avLst/>
          </a:prstGeom>
          <a:solidFill>
            <a:schemeClr val="dk2"/>
          </a:solidFill>
          <a:ln>
            <a:noFill/>
          </a:ln>
        </p:spPr>
      </p:sp>
      <p:sp>
        <p:nvSpPr>
          <p:cNvPr id="227" name="Google Shape;227;p68"/>
          <p:cNvSpPr/>
          <p:nvPr>
            <p:ph idx="3" type="pic"/>
          </p:nvPr>
        </p:nvSpPr>
        <p:spPr>
          <a:xfrm>
            <a:off x="7342834" y="650875"/>
            <a:ext cx="4226863" cy="2382383"/>
          </a:xfrm>
          <a:prstGeom prst="rect">
            <a:avLst/>
          </a:prstGeom>
          <a:solidFill>
            <a:schemeClr val="dk2"/>
          </a:solidFill>
          <a:ln>
            <a:noFill/>
          </a:ln>
        </p:spPr>
      </p:sp>
      <p:sp>
        <p:nvSpPr>
          <p:cNvPr id="228" name="Google Shape;228;p68"/>
          <p:cNvSpPr txBox="1"/>
          <p:nvPr>
            <p:ph type="title"/>
          </p:nvPr>
        </p:nvSpPr>
        <p:spPr>
          <a:xfrm>
            <a:off x="629591" y="650875"/>
            <a:ext cx="6480626" cy="12493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68"/>
          <p:cNvSpPr txBox="1"/>
          <p:nvPr>
            <p:ph idx="1" type="body"/>
          </p:nvPr>
        </p:nvSpPr>
        <p:spPr>
          <a:xfrm>
            <a:off x="622300" y="1962796"/>
            <a:ext cx="6480626" cy="35372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b="0" i="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b="0" i="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Halo full image">
  <p:cSld name="6_Halo full image">
    <p:spTree>
      <p:nvGrpSpPr>
        <p:cNvPr id="230" name="Shape 230"/>
        <p:cNvGrpSpPr/>
        <p:nvPr/>
      </p:nvGrpSpPr>
      <p:grpSpPr>
        <a:xfrm>
          <a:off x="0" y="0"/>
          <a:ext cx="0" cy="0"/>
          <a:chOff x="0" y="0"/>
          <a:chExt cx="0" cy="0"/>
        </a:xfrm>
      </p:grpSpPr>
      <p:sp>
        <p:nvSpPr>
          <p:cNvPr id="231" name="Google Shape;231;p69"/>
          <p:cNvSpPr txBox="1"/>
          <p:nvPr>
            <p:ph type="title"/>
          </p:nvPr>
        </p:nvSpPr>
        <p:spPr>
          <a:xfrm>
            <a:off x="622302" y="651333"/>
            <a:ext cx="4178297"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000"/>
              <a:buFont typeface="Proxima Nova"/>
              <a:buNone/>
              <a:defRPr b="0" i="0" sz="4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69"/>
          <p:cNvSpPr/>
          <p:nvPr>
            <p:ph idx="2" type="pic"/>
          </p:nvPr>
        </p:nvSpPr>
        <p:spPr>
          <a:xfrm>
            <a:off x="9203871" y="3275923"/>
            <a:ext cx="2988129" cy="2983590"/>
          </a:xfrm>
          <a:prstGeom prst="rect">
            <a:avLst/>
          </a:prstGeom>
          <a:solidFill>
            <a:schemeClr val="dk2"/>
          </a:solidFill>
          <a:ln>
            <a:noFill/>
          </a:ln>
        </p:spPr>
      </p:sp>
      <p:sp>
        <p:nvSpPr>
          <p:cNvPr id="233" name="Google Shape;233;p69"/>
          <p:cNvSpPr/>
          <p:nvPr>
            <p:ph idx="3" type="pic"/>
          </p:nvPr>
        </p:nvSpPr>
        <p:spPr>
          <a:xfrm>
            <a:off x="2968487" y="3275923"/>
            <a:ext cx="6235384" cy="2983590"/>
          </a:xfrm>
          <a:prstGeom prst="rect">
            <a:avLst/>
          </a:prstGeom>
          <a:solidFill>
            <a:schemeClr val="dk2"/>
          </a:solidFill>
          <a:ln>
            <a:noFill/>
          </a:ln>
        </p:spPr>
      </p:sp>
      <p:sp>
        <p:nvSpPr>
          <p:cNvPr id="234" name="Google Shape;234;p69"/>
          <p:cNvSpPr txBox="1"/>
          <p:nvPr>
            <p:ph idx="1" type="body"/>
          </p:nvPr>
        </p:nvSpPr>
        <p:spPr>
          <a:xfrm>
            <a:off x="5328064" y="651333"/>
            <a:ext cx="6241633" cy="15416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35" name="Google Shape;235;p69"/>
          <p:cNvSpPr/>
          <p:nvPr>
            <p:ph idx="4" type="pic"/>
          </p:nvPr>
        </p:nvSpPr>
        <p:spPr>
          <a:xfrm>
            <a:off x="-19642" y="3275923"/>
            <a:ext cx="2988129" cy="298359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Quote/Stat alt borders">
  <p:cSld name="Image/Quote/Stat alt borders">
    <p:bg>
      <p:bgPr>
        <a:solidFill>
          <a:srgbClr val="282B4F"/>
        </a:solidFill>
      </p:bgPr>
    </p:bg>
    <p:spTree>
      <p:nvGrpSpPr>
        <p:cNvPr id="236" name="Shape 236"/>
        <p:cNvGrpSpPr/>
        <p:nvPr/>
      </p:nvGrpSpPr>
      <p:grpSpPr>
        <a:xfrm>
          <a:off x="0" y="0"/>
          <a:ext cx="0" cy="0"/>
          <a:chOff x="0" y="0"/>
          <a:chExt cx="0" cy="0"/>
        </a:xfrm>
      </p:grpSpPr>
      <p:sp>
        <p:nvSpPr>
          <p:cNvPr id="237" name="Google Shape;237;p70"/>
          <p:cNvSpPr/>
          <p:nvPr>
            <p:ph idx="2" type="pic"/>
          </p:nvPr>
        </p:nvSpPr>
        <p:spPr>
          <a:xfrm>
            <a:off x="622300" y="620713"/>
            <a:ext cx="10947400" cy="5638800"/>
          </a:xfrm>
          <a:prstGeom prst="rect">
            <a:avLst/>
          </a:prstGeom>
          <a:solidFill>
            <a:schemeClr val="dk2"/>
          </a:solidFill>
          <a:ln>
            <a:noFill/>
          </a:ln>
        </p:spPr>
      </p:sp>
      <p:sp>
        <p:nvSpPr>
          <p:cNvPr id="238" name="Google Shape;238;p70"/>
          <p:cNvSpPr txBox="1"/>
          <p:nvPr>
            <p:ph idx="1" type="body"/>
          </p:nvPr>
        </p:nvSpPr>
        <p:spPr>
          <a:xfrm>
            <a:off x="1060704" y="1115567"/>
            <a:ext cx="9966960" cy="4572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tat Image border">
  <p:cSld name="Quote/Stat Image border">
    <p:spTree>
      <p:nvGrpSpPr>
        <p:cNvPr id="239" name="Shape 239"/>
        <p:cNvGrpSpPr/>
        <p:nvPr/>
      </p:nvGrpSpPr>
      <p:grpSpPr>
        <a:xfrm>
          <a:off x="0" y="0"/>
          <a:ext cx="0" cy="0"/>
          <a:chOff x="0" y="0"/>
          <a:chExt cx="0" cy="0"/>
        </a:xfrm>
      </p:grpSpPr>
      <p:sp>
        <p:nvSpPr>
          <p:cNvPr id="240" name="Google Shape;240;p71"/>
          <p:cNvSpPr/>
          <p:nvPr>
            <p:ph idx="2" type="pic"/>
          </p:nvPr>
        </p:nvSpPr>
        <p:spPr>
          <a:xfrm>
            <a:off x="0" y="0"/>
            <a:ext cx="12192000" cy="6858000"/>
          </a:xfrm>
          <a:prstGeom prst="rect">
            <a:avLst/>
          </a:prstGeom>
          <a:solidFill>
            <a:schemeClr val="dk2"/>
          </a:solidFill>
          <a:ln>
            <a:noFill/>
          </a:ln>
        </p:spPr>
      </p:sp>
      <p:sp>
        <p:nvSpPr>
          <p:cNvPr id="241" name="Google Shape;241;p71"/>
          <p:cNvSpPr txBox="1"/>
          <p:nvPr>
            <p:ph idx="1" type="body"/>
          </p:nvPr>
        </p:nvSpPr>
        <p:spPr>
          <a:xfrm>
            <a:off x="1060704" y="1115567"/>
            <a:ext cx="9966960" cy="4572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ield bottom side full image">
  <p:cSld name="Shield bottom side full image">
    <p:spTree>
      <p:nvGrpSpPr>
        <p:cNvPr id="242" name="Shape 242"/>
        <p:cNvGrpSpPr/>
        <p:nvPr/>
      </p:nvGrpSpPr>
      <p:grpSpPr>
        <a:xfrm>
          <a:off x="0" y="0"/>
          <a:ext cx="0" cy="0"/>
          <a:chOff x="0" y="0"/>
          <a:chExt cx="0" cy="0"/>
        </a:xfrm>
      </p:grpSpPr>
      <p:sp>
        <p:nvSpPr>
          <p:cNvPr id="243" name="Google Shape;243;p72"/>
          <p:cNvSpPr/>
          <p:nvPr>
            <p:ph idx="2" type="pic"/>
          </p:nvPr>
        </p:nvSpPr>
        <p:spPr>
          <a:xfrm>
            <a:off x="0" y="0"/>
            <a:ext cx="12192000" cy="6858000"/>
          </a:xfrm>
          <a:prstGeom prst="rect">
            <a:avLst/>
          </a:prstGeom>
          <a:solidFill>
            <a:schemeClr val="dk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x Images wborder">
  <p:cSld name="4x Images wborder">
    <p:spTree>
      <p:nvGrpSpPr>
        <p:cNvPr id="244" name="Shape 244"/>
        <p:cNvGrpSpPr/>
        <p:nvPr/>
      </p:nvGrpSpPr>
      <p:grpSpPr>
        <a:xfrm>
          <a:off x="0" y="0"/>
          <a:ext cx="0" cy="0"/>
          <a:chOff x="0" y="0"/>
          <a:chExt cx="0" cy="0"/>
        </a:xfrm>
      </p:grpSpPr>
      <p:sp>
        <p:nvSpPr>
          <p:cNvPr id="245" name="Google Shape;245;p73"/>
          <p:cNvSpPr/>
          <p:nvPr>
            <p:ph idx="2" type="pic"/>
          </p:nvPr>
        </p:nvSpPr>
        <p:spPr>
          <a:xfrm>
            <a:off x="622300" y="620713"/>
            <a:ext cx="2737588" cy="5638800"/>
          </a:xfrm>
          <a:prstGeom prst="rect">
            <a:avLst/>
          </a:prstGeom>
          <a:solidFill>
            <a:schemeClr val="dk2"/>
          </a:solidFill>
          <a:ln>
            <a:noFill/>
          </a:ln>
        </p:spPr>
      </p:sp>
      <p:sp>
        <p:nvSpPr>
          <p:cNvPr id="246" name="Google Shape;246;p73"/>
          <p:cNvSpPr/>
          <p:nvPr>
            <p:ph idx="3" type="pic"/>
          </p:nvPr>
        </p:nvSpPr>
        <p:spPr>
          <a:xfrm>
            <a:off x="3354868" y="620713"/>
            <a:ext cx="2737588" cy="5638800"/>
          </a:xfrm>
          <a:prstGeom prst="rect">
            <a:avLst/>
          </a:prstGeom>
          <a:solidFill>
            <a:schemeClr val="dk2"/>
          </a:solidFill>
          <a:ln>
            <a:noFill/>
          </a:ln>
        </p:spPr>
      </p:sp>
      <p:sp>
        <p:nvSpPr>
          <p:cNvPr id="247" name="Google Shape;247;p73"/>
          <p:cNvSpPr/>
          <p:nvPr>
            <p:ph idx="4" type="pic"/>
          </p:nvPr>
        </p:nvSpPr>
        <p:spPr>
          <a:xfrm>
            <a:off x="6119333" y="620713"/>
            <a:ext cx="2737588" cy="5638800"/>
          </a:xfrm>
          <a:prstGeom prst="rect">
            <a:avLst/>
          </a:prstGeom>
          <a:solidFill>
            <a:schemeClr val="dk2"/>
          </a:solidFill>
          <a:ln>
            <a:noFill/>
          </a:ln>
        </p:spPr>
      </p:sp>
      <p:sp>
        <p:nvSpPr>
          <p:cNvPr id="248" name="Google Shape;248;p73"/>
          <p:cNvSpPr/>
          <p:nvPr>
            <p:ph idx="5" type="pic"/>
          </p:nvPr>
        </p:nvSpPr>
        <p:spPr>
          <a:xfrm>
            <a:off x="8851900" y="620713"/>
            <a:ext cx="2737588" cy="5638800"/>
          </a:xfrm>
          <a:prstGeom prst="rect">
            <a:avLst/>
          </a:prstGeom>
          <a:solidFill>
            <a:schemeClr val="dk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X4 with Title">
  <p:cSld name="Icons X4 with Title">
    <p:spTree>
      <p:nvGrpSpPr>
        <p:cNvPr id="249" name="Shape 249"/>
        <p:cNvGrpSpPr/>
        <p:nvPr/>
      </p:nvGrpSpPr>
      <p:grpSpPr>
        <a:xfrm>
          <a:off x="0" y="0"/>
          <a:ext cx="0" cy="0"/>
          <a:chOff x="0" y="0"/>
          <a:chExt cx="0" cy="0"/>
        </a:xfrm>
      </p:grpSpPr>
      <p:sp>
        <p:nvSpPr>
          <p:cNvPr id="250" name="Google Shape;250;p74"/>
          <p:cNvSpPr txBox="1"/>
          <p:nvPr>
            <p:ph type="title"/>
          </p:nvPr>
        </p:nvSpPr>
        <p:spPr>
          <a:xfrm>
            <a:off x="627888" y="633064"/>
            <a:ext cx="10961600" cy="4349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74"/>
          <p:cNvSpPr txBox="1"/>
          <p:nvPr>
            <p:ph idx="1" type="body"/>
          </p:nvPr>
        </p:nvSpPr>
        <p:spPr>
          <a:xfrm>
            <a:off x="627887" y="1231576"/>
            <a:ext cx="10961599" cy="22343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BFBFBF"/>
              </a:buClr>
              <a:buSzPts val="2800"/>
              <a:buNone/>
              <a:defRPr b="0" i="0" sz="2800">
                <a:solidFill>
                  <a:srgbClr val="BFBFBF"/>
                </a:solidFill>
                <a:latin typeface="Proxima Nova"/>
                <a:ea typeface="Proxima Nova"/>
                <a:cs typeface="Proxima Nova"/>
                <a:sym typeface="Proxima Nova"/>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52" name="Google Shape;252;p74"/>
          <p:cNvSpPr/>
          <p:nvPr>
            <p:ph idx="2" type="pic"/>
          </p:nvPr>
        </p:nvSpPr>
        <p:spPr>
          <a:xfrm>
            <a:off x="578109" y="2197100"/>
            <a:ext cx="1875194" cy="1875194"/>
          </a:xfrm>
          <a:prstGeom prst="rect">
            <a:avLst/>
          </a:prstGeom>
          <a:solidFill>
            <a:schemeClr val="dk1"/>
          </a:solidFill>
          <a:ln>
            <a:noFill/>
          </a:ln>
        </p:spPr>
      </p:sp>
      <p:sp>
        <p:nvSpPr>
          <p:cNvPr id="253" name="Google Shape;253;p74"/>
          <p:cNvSpPr/>
          <p:nvPr>
            <p:ph idx="3" type="pic"/>
          </p:nvPr>
        </p:nvSpPr>
        <p:spPr>
          <a:xfrm>
            <a:off x="3623503" y="2197100"/>
            <a:ext cx="1875194" cy="1875194"/>
          </a:xfrm>
          <a:prstGeom prst="rect">
            <a:avLst/>
          </a:prstGeom>
          <a:solidFill>
            <a:schemeClr val="dk1"/>
          </a:solidFill>
          <a:ln>
            <a:noFill/>
          </a:ln>
        </p:spPr>
      </p:sp>
      <p:sp>
        <p:nvSpPr>
          <p:cNvPr id="254" name="Google Shape;254;p74"/>
          <p:cNvSpPr/>
          <p:nvPr>
            <p:ph idx="4" type="pic"/>
          </p:nvPr>
        </p:nvSpPr>
        <p:spPr>
          <a:xfrm>
            <a:off x="6668897" y="2197100"/>
            <a:ext cx="1875194" cy="1875194"/>
          </a:xfrm>
          <a:prstGeom prst="rect">
            <a:avLst/>
          </a:prstGeom>
          <a:solidFill>
            <a:schemeClr val="dk1"/>
          </a:solidFill>
          <a:ln>
            <a:noFill/>
          </a:ln>
        </p:spPr>
      </p:sp>
      <p:sp>
        <p:nvSpPr>
          <p:cNvPr id="255" name="Google Shape;255;p74"/>
          <p:cNvSpPr/>
          <p:nvPr>
            <p:ph idx="5" type="pic"/>
          </p:nvPr>
        </p:nvSpPr>
        <p:spPr>
          <a:xfrm>
            <a:off x="9714292" y="2197100"/>
            <a:ext cx="1875194" cy="1875194"/>
          </a:xfrm>
          <a:prstGeom prst="rect">
            <a:avLst/>
          </a:prstGeom>
          <a:solidFill>
            <a:schemeClr val="dk1"/>
          </a:solidFill>
          <a:ln>
            <a:noFill/>
          </a:ln>
        </p:spPr>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256" name="Shape 256"/>
        <p:cNvGrpSpPr/>
        <p:nvPr/>
      </p:nvGrpSpPr>
      <p:grpSpPr>
        <a:xfrm>
          <a:off x="0" y="0"/>
          <a:ext cx="0" cy="0"/>
          <a:chOff x="0" y="0"/>
          <a:chExt cx="0" cy="0"/>
        </a:xfrm>
      </p:grpSpPr>
      <p:pic>
        <p:nvPicPr>
          <p:cNvPr descr="iPhone-Mockup-PSD.png" id="257" name="Google Shape;257;p75"/>
          <p:cNvPicPr preferRelativeResize="0"/>
          <p:nvPr/>
        </p:nvPicPr>
        <p:blipFill rotWithShape="1">
          <a:blip r:embed="rId2">
            <a:alphaModFix/>
          </a:blip>
          <a:srcRect b="0" l="0" r="0" t="0"/>
          <a:stretch/>
        </p:blipFill>
        <p:spPr>
          <a:xfrm>
            <a:off x="6879146" y="610011"/>
            <a:ext cx="5312855" cy="6250535"/>
          </a:xfrm>
          <a:prstGeom prst="rect">
            <a:avLst/>
          </a:prstGeom>
          <a:noFill/>
          <a:ln>
            <a:noFill/>
          </a:ln>
        </p:spPr>
      </p:pic>
      <p:sp>
        <p:nvSpPr>
          <p:cNvPr id="258" name="Google Shape;258;p75"/>
          <p:cNvSpPr/>
          <p:nvPr>
            <p:ph idx="2" type="pic"/>
          </p:nvPr>
        </p:nvSpPr>
        <p:spPr>
          <a:xfrm flipH="1" rot="-1255351">
            <a:off x="7751365" y="1453579"/>
            <a:ext cx="2109367" cy="3689683"/>
          </a:xfrm>
          <a:prstGeom prst="rect">
            <a:avLst/>
          </a:prstGeom>
          <a:noFill/>
          <a:ln>
            <a:noFill/>
          </a:ln>
        </p:spPr>
      </p:sp>
      <p:sp>
        <p:nvSpPr>
          <p:cNvPr id="259" name="Google Shape;259;p75"/>
          <p:cNvSpPr txBox="1"/>
          <p:nvPr>
            <p:ph type="title"/>
          </p:nvPr>
        </p:nvSpPr>
        <p:spPr>
          <a:xfrm>
            <a:off x="1214938" y="1335514"/>
            <a:ext cx="509207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260" name="Shape 260"/>
        <p:cNvGrpSpPr/>
        <p:nvPr/>
      </p:nvGrpSpPr>
      <p:grpSpPr>
        <a:xfrm>
          <a:off x="0" y="0"/>
          <a:ext cx="0" cy="0"/>
          <a:chOff x="0" y="0"/>
          <a:chExt cx="0" cy="0"/>
        </a:xfrm>
      </p:grpSpPr>
      <p:grpSp>
        <p:nvGrpSpPr>
          <p:cNvPr id="261" name="Google Shape;261;p76"/>
          <p:cNvGrpSpPr/>
          <p:nvPr/>
        </p:nvGrpSpPr>
        <p:grpSpPr>
          <a:xfrm>
            <a:off x="7637550" y="1468687"/>
            <a:ext cx="3781300" cy="5602405"/>
            <a:chOff x="0" y="0"/>
            <a:chExt cx="6591304" cy="9765730"/>
          </a:xfrm>
        </p:grpSpPr>
        <p:pic>
          <p:nvPicPr>
            <p:cNvPr id="262" name="Google Shape;262;p76"/>
            <p:cNvPicPr preferRelativeResize="0"/>
            <p:nvPr/>
          </p:nvPicPr>
          <p:blipFill rotWithShape="1">
            <a:blip r:embed="rId2">
              <a:alphaModFix/>
            </a:blip>
            <a:srcRect b="0" l="0" r="0" t="0"/>
            <a:stretch/>
          </p:blipFill>
          <p:spPr>
            <a:xfrm>
              <a:off x="0" y="0"/>
              <a:ext cx="6591304" cy="9765730"/>
            </a:xfrm>
            <a:prstGeom prst="rect">
              <a:avLst/>
            </a:prstGeom>
            <a:noFill/>
            <a:ln>
              <a:noFill/>
            </a:ln>
          </p:spPr>
        </p:pic>
        <p:sp>
          <p:nvSpPr>
            <p:cNvPr id="263" name="Google Shape;263;p76"/>
            <p:cNvSpPr/>
            <p:nvPr/>
          </p:nvSpPr>
          <p:spPr>
            <a:xfrm>
              <a:off x="363079" y="954047"/>
              <a:ext cx="5879097" cy="7806214"/>
            </a:xfrm>
            <a:prstGeom prst="rect">
              <a:avLst/>
            </a:prstGeom>
            <a:solidFill>
              <a:srgbClr val="606060"/>
            </a:solidFill>
            <a:ln cap="flat" cmpd="sng" w="25400">
              <a:solidFill>
                <a:srgbClr val="000000">
                  <a:alpha val="0"/>
                </a:srgbClr>
              </a:solidFill>
              <a:prstDash val="solid"/>
              <a:miter lim="400000"/>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t/>
              </a:r>
              <a:endParaRPr sz="4000">
                <a:solidFill>
                  <a:schemeClr val="lt1"/>
                </a:solidFill>
                <a:latin typeface="Proxima Nova"/>
                <a:ea typeface="Proxima Nova"/>
                <a:cs typeface="Proxima Nova"/>
                <a:sym typeface="Proxima Nova"/>
              </a:endParaRPr>
            </a:p>
          </p:txBody>
        </p:sp>
      </p:grpSp>
      <p:sp>
        <p:nvSpPr>
          <p:cNvPr id="264" name="Google Shape;264;p76"/>
          <p:cNvSpPr/>
          <p:nvPr>
            <p:ph idx="2" type="pic"/>
          </p:nvPr>
        </p:nvSpPr>
        <p:spPr>
          <a:xfrm>
            <a:off x="7837174" y="1998296"/>
            <a:ext cx="3386609" cy="4522739"/>
          </a:xfrm>
          <a:prstGeom prst="rect">
            <a:avLst/>
          </a:prstGeom>
          <a:noFill/>
          <a:ln>
            <a:noFill/>
          </a:ln>
        </p:spPr>
      </p:sp>
      <p:sp>
        <p:nvSpPr>
          <p:cNvPr id="265" name="Google Shape;265;p76"/>
          <p:cNvSpPr txBox="1"/>
          <p:nvPr>
            <p:ph type="title"/>
          </p:nvPr>
        </p:nvSpPr>
        <p:spPr>
          <a:xfrm>
            <a:off x="1214938" y="1335514"/>
            <a:ext cx="509207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tion1 with Subtitle- image background">
  <p:cSld name="Section Option1 with Subtitle- image background">
    <p:spTree>
      <p:nvGrpSpPr>
        <p:cNvPr id="266" name="Shape 266"/>
        <p:cNvGrpSpPr/>
        <p:nvPr/>
      </p:nvGrpSpPr>
      <p:grpSpPr>
        <a:xfrm>
          <a:off x="0" y="0"/>
          <a:ext cx="0" cy="0"/>
          <a:chOff x="0" y="0"/>
          <a:chExt cx="0" cy="0"/>
        </a:xfrm>
      </p:grpSpPr>
      <p:sp>
        <p:nvSpPr>
          <p:cNvPr id="267" name="Google Shape;267;p77"/>
          <p:cNvSpPr/>
          <p:nvPr>
            <p:ph idx="2" type="pic"/>
          </p:nvPr>
        </p:nvSpPr>
        <p:spPr>
          <a:xfrm>
            <a:off x="0" y="0"/>
            <a:ext cx="12192000" cy="6858000"/>
          </a:xfrm>
          <a:prstGeom prst="rect">
            <a:avLst/>
          </a:prstGeom>
          <a:solidFill>
            <a:schemeClr val="dk2"/>
          </a:solidFill>
          <a:ln>
            <a:noFill/>
          </a:ln>
        </p:spPr>
      </p:sp>
      <p:sp>
        <p:nvSpPr>
          <p:cNvPr id="268" name="Google Shape;268;p77"/>
          <p:cNvSpPr txBox="1"/>
          <p:nvPr>
            <p:ph type="title"/>
          </p:nvPr>
        </p:nvSpPr>
        <p:spPr>
          <a:xfrm>
            <a:off x="622300" y="1215731"/>
            <a:ext cx="10947400" cy="135734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9" name="Google Shape;269;p77"/>
          <p:cNvSpPr txBox="1"/>
          <p:nvPr>
            <p:ph idx="1" type="subTitle"/>
          </p:nvPr>
        </p:nvSpPr>
        <p:spPr>
          <a:xfrm>
            <a:off x="622300" y="2927572"/>
            <a:ext cx="6748884" cy="135734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tion2 ">
  <p:cSld name="Section Option2 ">
    <p:spTree>
      <p:nvGrpSpPr>
        <p:cNvPr id="270" name="Shape 270"/>
        <p:cNvGrpSpPr/>
        <p:nvPr/>
      </p:nvGrpSpPr>
      <p:grpSpPr>
        <a:xfrm>
          <a:off x="0" y="0"/>
          <a:ext cx="0" cy="0"/>
          <a:chOff x="0" y="0"/>
          <a:chExt cx="0" cy="0"/>
        </a:xfrm>
      </p:grpSpPr>
      <p:sp>
        <p:nvSpPr>
          <p:cNvPr id="271" name="Google Shape;271;p78"/>
          <p:cNvSpPr/>
          <p:nvPr/>
        </p:nvSpPr>
        <p:spPr>
          <a:xfrm>
            <a:off x="-5809299" y="-17425758"/>
            <a:ext cx="19205008" cy="24195835"/>
          </a:xfrm>
          <a:custGeom>
            <a:rect b="b" l="l" r="r" t="t"/>
            <a:pathLst>
              <a:path extrusionOk="0" h="15929255" w="12643559">
                <a:moveTo>
                  <a:pt x="1131693" y="882333"/>
                </a:moveTo>
                <a:cubicBezTo>
                  <a:pt x="889382" y="882333"/>
                  <a:pt x="684932" y="1087027"/>
                  <a:pt x="684932" y="1329628"/>
                </a:cubicBezTo>
                <a:lnTo>
                  <a:pt x="684932" y="8357463"/>
                </a:lnTo>
                <a:cubicBezTo>
                  <a:pt x="684932" y="10336173"/>
                  <a:pt x="1684464" y="12178421"/>
                  <a:pt x="3342779" y="13247381"/>
                </a:cubicBezTo>
                <a:lnTo>
                  <a:pt x="6083922" y="15021397"/>
                </a:lnTo>
                <a:cubicBezTo>
                  <a:pt x="6159643" y="15066885"/>
                  <a:pt x="6242937" y="15097209"/>
                  <a:pt x="6326231" y="15097209"/>
                </a:cubicBezTo>
                <a:cubicBezTo>
                  <a:pt x="6409525" y="15097209"/>
                  <a:pt x="6492820" y="15074465"/>
                  <a:pt x="6568542" y="15021397"/>
                </a:cubicBezTo>
                <a:lnTo>
                  <a:pt x="9309683" y="13247381"/>
                </a:lnTo>
                <a:cubicBezTo>
                  <a:pt x="10967998" y="12170840"/>
                  <a:pt x="11967530" y="10328592"/>
                  <a:pt x="11967530" y="8357463"/>
                </a:cubicBezTo>
                <a:lnTo>
                  <a:pt x="11967530" y="1329628"/>
                </a:lnTo>
                <a:cubicBezTo>
                  <a:pt x="11975103" y="1087027"/>
                  <a:pt x="11770652" y="882333"/>
                  <a:pt x="11520770" y="882333"/>
                </a:cubicBezTo>
                <a:close/>
                <a:moveTo>
                  <a:pt x="500642" y="0"/>
                </a:moveTo>
                <a:lnTo>
                  <a:pt x="12142690" y="0"/>
                </a:lnTo>
                <a:cubicBezTo>
                  <a:pt x="12422709" y="0"/>
                  <a:pt x="12651817" y="229380"/>
                  <a:pt x="12643331" y="501240"/>
                </a:cubicBezTo>
                <a:lnTo>
                  <a:pt x="12643331" y="8376664"/>
                </a:lnTo>
                <a:cubicBezTo>
                  <a:pt x="12643331" y="10585520"/>
                  <a:pt x="11523251" y="12649952"/>
                  <a:pt x="9664936" y="13856328"/>
                </a:cubicBezTo>
                <a:lnTo>
                  <a:pt x="6593200" y="15844299"/>
                </a:lnTo>
                <a:cubicBezTo>
                  <a:pt x="6508346" y="15903768"/>
                  <a:pt x="6415006" y="15929255"/>
                  <a:pt x="6321666" y="15929255"/>
                </a:cubicBezTo>
                <a:cubicBezTo>
                  <a:pt x="6228326" y="15929255"/>
                  <a:pt x="6134986" y="15895273"/>
                  <a:pt x="6050132" y="15844299"/>
                </a:cubicBezTo>
                <a:lnTo>
                  <a:pt x="2978396" y="13856328"/>
                </a:lnTo>
                <a:cubicBezTo>
                  <a:pt x="1120080" y="12658448"/>
                  <a:pt x="0" y="10594016"/>
                  <a:pt x="0" y="8376664"/>
                </a:cubicBezTo>
                <a:lnTo>
                  <a:pt x="0" y="501240"/>
                </a:lnTo>
                <a:cubicBezTo>
                  <a:pt x="0" y="229380"/>
                  <a:pt x="229107" y="0"/>
                  <a:pt x="500642" y="0"/>
                </a:cubicBezTo>
                <a:close/>
              </a:path>
            </a:pathLst>
          </a:cu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lt1"/>
              </a:solidFill>
              <a:latin typeface="Proxima Nova"/>
              <a:ea typeface="Proxima Nova"/>
              <a:cs typeface="Proxima Nova"/>
              <a:sym typeface="Proxima Nova"/>
            </a:endParaRPr>
          </a:p>
        </p:txBody>
      </p:sp>
      <p:sp>
        <p:nvSpPr>
          <p:cNvPr id="272" name="Google Shape;272;p78"/>
          <p:cNvSpPr txBox="1"/>
          <p:nvPr>
            <p:ph type="title"/>
          </p:nvPr>
        </p:nvSpPr>
        <p:spPr>
          <a:xfrm>
            <a:off x="622300" y="1215731"/>
            <a:ext cx="10947400" cy="135734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tion 3 Teal">
  <p:cSld name="Section Option 3 Teal">
    <p:bg>
      <p:bgPr>
        <a:solidFill>
          <a:schemeClr val="accent1"/>
        </a:solidFill>
      </p:bgPr>
    </p:bg>
    <p:spTree>
      <p:nvGrpSpPr>
        <p:cNvPr id="273" name="Shape 273"/>
        <p:cNvGrpSpPr/>
        <p:nvPr/>
      </p:nvGrpSpPr>
      <p:grpSpPr>
        <a:xfrm>
          <a:off x="0" y="0"/>
          <a:ext cx="0" cy="0"/>
          <a:chOff x="0" y="0"/>
          <a:chExt cx="0" cy="0"/>
        </a:xfrm>
      </p:grpSpPr>
      <p:sp>
        <p:nvSpPr>
          <p:cNvPr id="274" name="Google Shape;274;p79"/>
          <p:cNvSpPr/>
          <p:nvPr/>
        </p:nvSpPr>
        <p:spPr>
          <a:xfrm>
            <a:off x="0" y="0"/>
            <a:ext cx="12192000" cy="6858000"/>
          </a:xfrm>
          <a:custGeom>
            <a:rect b="b" l="l" r="r" t="t"/>
            <a:pathLst>
              <a:path extrusionOk="0" h="6858000" w="12192000">
                <a:moveTo>
                  <a:pt x="12192000" y="30442"/>
                </a:moveTo>
                <a:lnTo>
                  <a:pt x="12192000" y="6858000"/>
                </a:lnTo>
                <a:lnTo>
                  <a:pt x="0" y="6858000"/>
                </a:lnTo>
                <a:lnTo>
                  <a:pt x="0" y="4453180"/>
                </a:lnTo>
                <a:lnTo>
                  <a:pt x="3380584" y="6641032"/>
                </a:lnTo>
                <a:cubicBezTo>
                  <a:pt x="3509474" y="6718460"/>
                  <a:pt x="3651253" y="6770078"/>
                  <a:pt x="3793033" y="6770078"/>
                </a:cubicBezTo>
                <a:cubicBezTo>
                  <a:pt x="3934812" y="6770078"/>
                  <a:pt x="4076591" y="6731364"/>
                  <a:pt x="4205481" y="6641032"/>
                </a:cubicBezTo>
                <a:lnTo>
                  <a:pt x="8871312" y="3621392"/>
                </a:lnTo>
                <a:cubicBezTo>
                  <a:pt x="10282662" y="2705176"/>
                  <a:pt x="11413674" y="1463123"/>
                  <a:pt x="12191850" y="30729"/>
                </a:cubicBezTo>
                <a:close/>
                <a:moveTo>
                  <a:pt x="0" y="0"/>
                </a:moveTo>
                <a:lnTo>
                  <a:pt x="10995285" y="0"/>
                </a:lnTo>
                <a:lnTo>
                  <a:pt x="10716021" y="417146"/>
                </a:lnTo>
                <a:cubicBezTo>
                  <a:pt x="10080161" y="1306457"/>
                  <a:pt x="9276289" y="2083221"/>
                  <a:pt x="8331699" y="2696428"/>
                </a:cubicBezTo>
                <a:lnTo>
                  <a:pt x="4168026" y="5391080"/>
                </a:lnTo>
                <a:cubicBezTo>
                  <a:pt x="4053008" y="5471688"/>
                  <a:pt x="3926487" y="5506236"/>
                  <a:pt x="3799967" y="5506236"/>
                </a:cubicBezTo>
                <a:cubicBezTo>
                  <a:pt x="3673447" y="5506236"/>
                  <a:pt x="3546927" y="5460176"/>
                  <a:pt x="3431910" y="5391080"/>
                </a:cubicBezTo>
                <a:lnTo>
                  <a:pt x="0" y="3170013"/>
                </a:lnTo>
                <a:close/>
              </a:path>
            </a:pathLst>
          </a:custGeom>
          <a:solidFill>
            <a:srgbClr val="D8D8D8">
              <a:alpha val="6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275" name="Google Shape;275;p79"/>
          <p:cNvSpPr txBox="1"/>
          <p:nvPr>
            <p:ph type="title"/>
          </p:nvPr>
        </p:nvSpPr>
        <p:spPr>
          <a:xfrm>
            <a:off x="622300" y="1215731"/>
            <a:ext cx="10947400" cy="135734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276" name="Shape 276"/>
        <p:cNvGrpSpPr/>
        <p:nvPr/>
      </p:nvGrpSpPr>
      <p:grpSpPr>
        <a:xfrm>
          <a:off x="0" y="0"/>
          <a:ext cx="0" cy="0"/>
          <a:chOff x="0" y="0"/>
          <a:chExt cx="0" cy="0"/>
        </a:xfrm>
      </p:grpSpPr>
      <p:sp>
        <p:nvSpPr>
          <p:cNvPr id="277" name="Google Shape;277;p80"/>
          <p:cNvSpPr txBox="1"/>
          <p:nvPr>
            <p:ph type="title"/>
          </p:nvPr>
        </p:nvSpPr>
        <p:spPr>
          <a:xfrm>
            <a:off x="7221415" y="1535113"/>
            <a:ext cx="434828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Proxima Nova"/>
              <a:buNone/>
              <a:defRPr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safe schools cover slide">
  <p:cSld name="Netsafe schools cover slide">
    <p:spTree>
      <p:nvGrpSpPr>
        <p:cNvPr id="278" name="Shape 278"/>
        <p:cNvGrpSpPr/>
        <p:nvPr/>
      </p:nvGrpSpPr>
      <p:grpSpPr>
        <a:xfrm>
          <a:off x="0" y="0"/>
          <a:ext cx="0" cy="0"/>
          <a:chOff x="0" y="0"/>
          <a:chExt cx="0" cy="0"/>
        </a:xfrm>
      </p:grpSpPr>
      <p:sp>
        <p:nvSpPr>
          <p:cNvPr id="279" name="Google Shape;279;p81"/>
          <p:cNvSpPr/>
          <p:nvPr>
            <p:ph idx="2" type="pic"/>
          </p:nvPr>
        </p:nvSpPr>
        <p:spPr>
          <a:xfrm>
            <a:off x="5605463" y="0"/>
            <a:ext cx="6586536" cy="6858000"/>
          </a:xfrm>
          <a:prstGeom prst="rect">
            <a:avLst/>
          </a:prstGeom>
          <a:solidFill>
            <a:schemeClr val="dk2"/>
          </a:solidFill>
          <a:ln>
            <a:noFill/>
          </a:ln>
        </p:spPr>
      </p:sp>
      <p:sp>
        <p:nvSpPr>
          <p:cNvPr id="280" name="Google Shape;280;p81"/>
          <p:cNvSpPr/>
          <p:nvPr/>
        </p:nvSpPr>
        <p:spPr>
          <a:xfrm rot="-2700000">
            <a:off x="6435157" y="-2003061"/>
            <a:ext cx="4006122" cy="4006122"/>
          </a:xfrm>
          <a:custGeom>
            <a:rect b="b" l="l" r="r" t="t"/>
            <a:pathLst>
              <a:path extrusionOk="0" h="4006122" w="4006122">
                <a:moveTo>
                  <a:pt x="0" y="0"/>
                </a:moveTo>
                <a:lnTo>
                  <a:pt x="642203" y="642203"/>
                </a:lnTo>
                <a:lnTo>
                  <a:pt x="642203" y="3392029"/>
                </a:lnTo>
                <a:lnTo>
                  <a:pt x="3392029" y="3392029"/>
                </a:lnTo>
                <a:lnTo>
                  <a:pt x="4006122" y="4006122"/>
                </a:lnTo>
                <a:lnTo>
                  <a:pt x="0" y="4006122"/>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281" name="Google Shape;281;p81"/>
          <p:cNvSpPr/>
          <p:nvPr/>
        </p:nvSpPr>
        <p:spPr>
          <a:xfrm rot="-2700000">
            <a:off x="7083182" y="-1374913"/>
            <a:ext cx="2749826" cy="2749826"/>
          </a:xfrm>
          <a:prstGeom prst="rtTriangle">
            <a:avLst/>
          </a:pr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close up of a sign&#10;&#10;Description automatically generated" id="282" name="Google Shape;282;p81"/>
          <p:cNvPicPr preferRelativeResize="0"/>
          <p:nvPr/>
        </p:nvPicPr>
        <p:blipFill rotWithShape="1">
          <a:blip r:embed="rId2">
            <a:alphaModFix/>
          </a:blip>
          <a:srcRect b="0" l="0" r="0" t="0"/>
          <a:stretch/>
        </p:blipFill>
        <p:spPr>
          <a:xfrm>
            <a:off x="1073701" y="1490871"/>
            <a:ext cx="4371293" cy="450761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tsafe Schools Title Slide">
  <p:cSld name="Netsafe Schools Title Slide">
    <p:spTree>
      <p:nvGrpSpPr>
        <p:cNvPr id="283" name="Shape 283"/>
        <p:cNvGrpSpPr/>
        <p:nvPr/>
      </p:nvGrpSpPr>
      <p:grpSpPr>
        <a:xfrm>
          <a:off x="0" y="0"/>
          <a:ext cx="0" cy="0"/>
          <a:chOff x="0" y="0"/>
          <a:chExt cx="0" cy="0"/>
        </a:xfrm>
      </p:grpSpPr>
      <p:pic>
        <p:nvPicPr>
          <p:cNvPr descr="A close up of a sign&#10;&#10;Description automatically generated" id="284" name="Google Shape;284;p82"/>
          <p:cNvPicPr preferRelativeResize="0"/>
          <p:nvPr/>
        </p:nvPicPr>
        <p:blipFill rotWithShape="1">
          <a:blip r:embed="rId2">
            <a:alphaModFix/>
          </a:blip>
          <a:srcRect b="0" l="0" r="0" t="0"/>
          <a:stretch/>
        </p:blipFill>
        <p:spPr>
          <a:xfrm>
            <a:off x="10515820" y="5139857"/>
            <a:ext cx="1316339" cy="1357389"/>
          </a:xfrm>
          <a:prstGeom prst="rect">
            <a:avLst/>
          </a:prstGeom>
          <a:noFill/>
          <a:ln>
            <a:noFill/>
          </a:ln>
        </p:spPr>
      </p:pic>
      <p:sp>
        <p:nvSpPr>
          <p:cNvPr id="285" name="Google Shape;285;p82"/>
          <p:cNvSpPr/>
          <p:nvPr/>
        </p:nvSpPr>
        <p:spPr>
          <a:xfrm rot="-8100000">
            <a:off x="-2022938" y="1425938"/>
            <a:ext cx="4006122" cy="4006122"/>
          </a:xfrm>
          <a:custGeom>
            <a:rect b="b" l="l" r="r" t="t"/>
            <a:pathLst>
              <a:path extrusionOk="0" h="4006122" w="4006122">
                <a:moveTo>
                  <a:pt x="0" y="0"/>
                </a:moveTo>
                <a:lnTo>
                  <a:pt x="642203" y="642203"/>
                </a:lnTo>
                <a:lnTo>
                  <a:pt x="642203" y="3392029"/>
                </a:lnTo>
                <a:lnTo>
                  <a:pt x="3392029" y="3392029"/>
                </a:lnTo>
                <a:lnTo>
                  <a:pt x="4006122" y="4006122"/>
                </a:lnTo>
                <a:lnTo>
                  <a:pt x="0" y="4006122"/>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286" name="Google Shape;286;p82"/>
          <p:cNvSpPr/>
          <p:nvPr/>
        </p:nvSpPr>
        <p:spPr>
          <a:xfrm rot="-8100000">
            <a:off x="-1374913" y="2054086"/>
            <a:ext cx="2749826" cy="2749826"/>
          </a:xfrm>
          <a:prstGeom prst="rtTriangle">
            <a:avLst/>
          </a:pr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287" name="Google Shape;287;p82"/>
          <p:cNvSpPr txBox="1"/>
          <p:nvPr>
            <p:ph type="ctrTitle"/>
          </p:nvPr>
        </p:nvSpPr>
        <p:spPr>
          <a:xfrm>
            <a:off x="2882966" y="2569341"/>
            <a:ext cx="9144000" cy="1719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200"/>
              <a:buFont typeface="Proxima Nova"/>
              <a:buNone/>
              <a:defRPr b="0" i="0" sz="52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82"/>
          <p:cNvSpPr txBox="1"/>
          <p:nvPr>
            <p:ph idx="1" type="subTitle"/>
          </p:nvPr>
        </p:nvSpPr>
        <p:spPr>
          <a:xfrm>
            <a:off x="2882966" y="4311975"/>
            <a:ext cx="9144000" cy="16557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with Content">
  <p:cSld name="2_Title with Content">
    <p:spTree>
      <p:nvGrpSpPr>
        <p:cNvPr id="289" name="Shape 289"/>
        <p:cNvGrpSpPr/>
        <p:nvPr/>
      </p:nvGrpSpPr>
      <p:grpSpPr>
        <a:xfrm>
          <a:off x="0" y="0"/>
          <a:ext cx="0" cy="0"/>
          <a:chOff x="0" y="0"/>
          <a:chExt cx="0" cy="0"/>
        </a:xfrm>
      </p:grpSpPr>
      <p:sp>
        <p:nvSpPr>
          <p:cNvPr id="290" name="Google Shape;290;p83"/>
          <p:cNvSpPr txBox="1"/>
          <p:nvPr>
            <p:ph type="title"/>
          </p:nvPr>
        </p:nvSpPr>
        <p:spPr>
          <a:xfrm>
            <a:off x="2005623" y="1431634"/>
            <a:ext cx="109474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83"/>
          <p:cNvSpPr txBox="1"/>
          <p:nvPr>
            <p:ph idx="1" type="body"/>
          </p:nvPr>
        </p:nvSpPr>
        <p:spPr>
          <a:xfrm>
            <a:off x="2005623" y="2812998"/>
            <a:ext cx="10947400" cy="283051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A picture containing pan&#10;&#10;Description automatically generated" id="292" name="Google Shape;292;p83"/>
          <p:cNvPicPr preferRelativeResize="0"/>
          <p:nvPr/>
        </p:nvPicPr>
        <p:blipFill rotWithShape="1">
          <a:blip r:embed="rId2">
            <a:alphaModFix/>
          </a:blip>
          <a:srcRect b="0" l="0" r="0" t="0"/>
          <a:stretch/>
        </p:blipFill>
        <p:spPr>
          <a:xfrm rot="-5400000">
            <a:off x="-2625970" y="847206"/>
            <a:ext cx="7723828" cy="4344653"/>
          </a:xfrm>
          <a:prstGeom prst="rect">
            <a:avLst/>
          </a:prstGeom>
          <a:noFill/>
          <a:ln>
            <a:noFill/>
          </a:ln>
        </p:spPr>
      </p:pic>
      <p:pic>
        <p:nvPicPr>
          <p:cNvPr descr="A picture containing food&#10;&#10;Description automatically generated" id="293" name="Google Shape;293;p83"/>
          <p:cNvPicPr preferRelativeResize="0"/>
          <p:nvPr/>
        </p:nvPicPr>
        <p:blipFill rotWithShape="1">
          <a:blip r:embed="rId3">
            <a:alphaModFix/>
          </a:blip>
          <a:srcRect b="0" l="0" r="0" t="0"/>
          <a:stretch/>
        </p:blipFill>
        <p:spPr>
          <a:xfrm>
            <a:off x="10928456" y="5643511"/>
            <a:ext cx="977900" cy="838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YAS - Phone screen placeholder">
  <p:cSld name="1_YAS - Phone screen placeholder">
    <p:spTree>
      <p:nvGrpSpPr>
        <p:cNvPr id="294" name="Shape 294"/>
        <p:cNvGrpSpPr/>
        <p:nvPr/>
      </p:nvGrpSpPr>
      <p:grpSpPr>
        <a:xfrm>
          <a:off x="0" y="0"/>
          <a:ext cx="0" cy="0"/>
          <a:chOff x="0" y="0"/>
          <a:chExt cx="0" cy="0"/>
        </a:xfrm>
      </p:grpSpPr>
      <p:sp>
        <p:nvSpPr>
          <p:cNvPr id="295" name="Google Shape;295;p84"/>
          <p:cNvSpPr txBox="1"/>
          <p:nvPr>
            <p:ph type="title"/>
          </p:nvPr>
        </p:nvSpPr>
        <p:spPr>
          <a:xfrm>
            <a:off x="777000" y="2356566"/>
            <a:ext cx="5205318"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84"/>
          <p:cNvSpPr/>
          <p:nvPr/>
        </p:nvSpPr>
        <p:spPr>
          <a:xfrm>
            <a:off x="9300519" y="0"/>
            <a:ext cx="2891481" cy="6864512"/>
          </a:xfrm>
          <a:prstGeom prst="rect">
            <a:avLst/>
          </a:pr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297" name="Google Shape;297;p84"/>
          <p:cNvSpPr/>
          <p:nvPr/>
        </p:nvSpPr>
        <p:spPr>
          <a:xfrm>
            <a:off x="7180946" y="-6512"/>
            <a:ext cx="3297763" cy="2774426"/>
          </a:xfrm>
          <a:prstGeom prst="rect">
            <a:avLst/>
          </a:prstGeom>
          <a:solidFill>
            <a:srgbClr val="FC737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close up of a logo&#10;&#10;Description automatically generated" id="298" name="Google Shape;298;p84"/>
          <p:cNvPicPr preferRelativeResize="0"/>
          <p:nvPr/>
        </p:nvPicPr>
        <p:blipFill rotWithShape="1">
          <a:blip r:embed="rId2">
            <a:alphaModFix/>
          </a:blip>
          <a:srcRect b="0" l="0" r="0" t="0"/>
          <a:stretch/>
        </p:blipFill>
        <p:spPr>
          <a:xfrm>
            <a:off x="10474174" y="3494345"/>
            <a:ext cx="1717826" cy="1717826"/>
          </a:xfrm>
          <a:prstGeom prst="rect">
            <a:avLst/>
          </a:prstGeom>
          <a:noFill/>
          <a:ln>
            <a:noFill/>
          </a:ln>
        </p:spPr>
      </p:pic>
      <p:pic>
        <p:nvPicPr>
          <p:cNvPr descr="A picture containing computer&#10;&#10;Description automatically generated" id="299" name="Google Shape;299;p84"/>
          <p:cNvPicPr preferRelativeResize="0"/>
          <p:nvPr/>
        </p:nvPicPr>
        <p:blipFill rotWithShape="1">
          <a:blip r:embed="rId3">
            <a:alphaModFix/>
          </a:blip>
          <a:srcRect b="0" l="0" r="0" t="0"/>
          <a:stretch/>
        </p:blipFill>
        <p:spPr>
          <a:xfrm flipH="1">
            <a:off x="10471789" y="1848516"/>
            <a:ext cx="1717826" cy="1717826"/>
          </a:xfrm>
          <a:prstGeom prst="rect">
            <a:avLst/>
          </a:prstGeom>
          <a:noFill/>
          <a:ln>
            <a:noFill/>
          </a:ln>
        </p:spPr>
      </p:pic>
      <p:pic>
        <p:nvPicPr>
          <p:cNvPr descr="A picture containing drawing&#10;&#10;Description automatically generated" id="300" name="Google Shape;300;p84"/>
          <p:cNvPicPr preferRelativeResize="0"/>
          <p:nvPr/>
        </p:nvPicPr>
        <p:blipFill rotWithShape="1">
          <a:blip r:embed="rId4">
            <a:alphaModFix/>
          </a:blip>
          <a:srcRect b="0" l="0" r="0" t="0"/>
          <a:stretch/>
        </p:blipFill>
        <p:spPr>
          <a:xfrm>
            <a:off x="10477895" y="5183862"/>
            <a:ext cx="1717826" cy="1717826"/>
          </a:xfrm>
          <a:prstGeom prst="rect">
            <a:avLst/>
          </a:prstGeom>
          <a:noFill/>
          <a:ln>
            <a:noFill/>
          </a:ln>
        </p:spPr>
      </p:pic>
      <p:pic>
        <p:nvPicPr>
          <p:cNvPr id="301" name="Google Shape;301;p84"/>
          <p:cNvPicPr preferRelativeResize="0"/>
          <p:nvPr/>
        </p:nvPicPr>
        <p:blipFill rotWithShape="1">
          <a:blip r:embed="rId5">
            <a:alphaModFix/>
          </a:blip>
          <a:srcRect b="0" l="0" r="0" t="0"/>
          <a:stretch/>
        </p:blipFill>
        <p:spPr>
          <a:xfrm>
            <a:off x="7595029" y="751974"/>
            <a:ext cx="3297764" cy="6676225"/>
          </a:xfrm>
          <a:prstGeom prst="rect">
            <a:avLst/>
          </a:prstGeom>
          <a:noFill/>
          <a:ln>
            <a:noFill/>
          </a:ln>
          <a:effectLst>
            <a:outerShdw blurRad="762000" rotWithShape="0" algn="t" dir="8340000" dist="355600">
              <a:srgbClr val="000000">
                <a:alpha val="29803"/>
              </a:srgbClr>
            </a:outerShdw>
          </a:effectLst>
        </p:spPr>
      </p:pic>
      <p:sp>
        <p:nvSpPr>
          <p:cNvPr id="302" name="Google Shape;302;p84"/>
          <p:cNvSpPr/>
          <p:nvPr>
            <p:ph idx="2" type="pic"/>
          </p:nvPr>
        </p:nvSpPr>
        <p:spPr>
          <a:xfrm rot="6089">
            <a:off x="7757599" y="903766"/>
            <a:ext cx="2952597" cy="6372410"/>
          </a:xfrm>
          <a:prstGeom prst="rect">
            <a:avLst/>
          </a:prstGeom>
          <a:solidFill>
            <a:schemeClr val="dk1">
              <a:alpha val="52941"/>
            </a:schemeClr>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S 1/2 content 1/2 Image">
  <p:cSld name="YAS 1/2 content 1/2 Image">
    <p:spTree>
      <p:nvGrpSpPr>
        <p:cNvPr id="303" name="Shape 303"/>
        <p:cNvGrpSpPr/>
        <p:nvPr/>
      </p:nvGrpSpPr>
      <p:grpSpPr>
        <a:xfrm>
          <a:off x="0" y="0"/>
          <a:ext cx="0" cy="0"/>
          <a:chOff x="0" y="0"/>
          <a:chExt cx="0" cy="0"/>
        </a:xfrm>
      </p:grpSpPr>
      <p:sp>
        <p:nvSpPr>
          <p:cNvPr id="304" name="Google Shape;304;p85"/>
          <p:cNvSpPr/>
          <p:nvPr>
            <p:ph idx="2" type="pic"/>
          </p:nvPr>
        </p:nvSpPr>
        <p:spPr>
          <a:xfrm>
            <a:off x="6665459" y="0"/>
            <a:ext cx="5511114" cy="6858000"/>
          </a:xfrm>
          <a:prstGeom prst="rect">
            <a:avLst/>
          </a:prstGeom>
          <a:solidFill>
            <a:schemeClr val="dk2"/>
          </a:solidFill>
          <a:ln>
            <a:noFill/>
          </a:ln>
        </p:spPr>
      </p:sp>
      <p:sp>
        <p:nvSpPr>
          <p:cNvPr id="305" name="Google Shape;305;p85"/>
          <p:cNvSpPr txBox="1"/>
          <p:nvPr>
            <p:ph type="title"/>
          </p:nvPr>
        </p:nvSpPr>
        <p:spPr>
          <a:xfrm>
            <a:off x="2182382" y="2356566"/>
            <a:ext cx="4243964"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drawing&#10;&#10;Description automatically generated" id="306" name="Google Shape;306;p85"/>
          <p:cNvPicPr preferRelativeResize="0"/>
          <p:nvPr/>
        </p:nvPicPr>
        <p:blipFill rotWithShape="1">
          <a:blip r:embed="rId2">
            <a:alphaModFix/>
          </a:blip>
          <a:srcRect b="0" l="0" r="0" t="0"/>
          <a:stretch/>
        </p:blipFill>
        <p:spPr>
          <a:xfrm>
            <a:off x="-11426" y="10700"/>
            <a:ext cx="1717826" cy="1717826"/>
          </a:xfrm>
          <a:prstGeom prst="rect">
            <a:avLst/>
          </a:prstGeom>
          <a:noFill/>
          <a:ln>
            <a:noFill/>
          </a:ln>
        </p:spPr>
      </p:pic>
      <p:pic>
        <p:nvPicPr>
          <p:cNvPr descr="A picture containing building&#10;&#10;Description automatically generated" id="307" name="Google Shape;307;p85"/>
          <p:cNvPicPr preferRelativeResize="0"/>
          <p:nvPr/>
        </p:nvPicPr>
        <p:blipFill rotWithShape="1">
          <a:blip r:embed="rId3">
            <a:alphaModFix/>
          </a:blip>
          <a:srcRect b="0" l="0" r="0" t="0"/>
          <a:stretch/>
        </p:blipFill>
        <p:spPr>
          <a:xfrm>
            <a:off x="-11426" y="1721103"/>
            <a:ext cx="1717826" cy="1717826"/>
          </a:xfrm>
          <a:prstGeom prst="rect">
            <a:avLst/>
          </a:prstGeom>
          <a:noFill/>
          <a:ln>
            <a:noFill/>
          </a:ln>
        </p:spPr>
      </p:pic>
      <p:pic>
        <p:nvPicPr>
          <p:cNvPr descr="A close up of a logo&#10;&#10;Description automatically generated" id="308" name="Google Shape;308;p85"/>
          <p:cNvPicPr preferRelativeResize="0"/>
          <p:nvPr/>
        </p:nvPicPr>
        <p:blipFill rotWithShape="1">
          <a:blip r:embed="rId4">
            <a:alphaModFix/>
          </a:blip>
          <a:srcRect b="0" l="0" r="0" t="0"/>
          <a:stretch/>
        </p:blipFill>
        <p:spPr>
          <a:xfrm>
            <a:off x="-14288" y="3429207"/>
            <a:ext cx="1717826" cy="1717826"/>
          </a:xfrm>
          <a:prstGeom prst="rect">
            <a:avLst/>
          </a:prstGeom>
          <a:noFill/>
          <a:ln>
            <a:noFill/>
          </a:ln>
        </p:spPr>
      </p:pic>
      <p:pic>
        <p:nvPicPr>
          <p:cNvPr descr="A close up of a logo&#10;&#10;Description automatically generated" id="309" name="Google Shape;309;p85"/>
          <p:cNvPicPr preferRelativeResize="0"/>
          <p:nvPr/>
        </p:nvPicPr>
        <p:blipFill rotWithShape="1">
          <a:blip r:embed="rId5">
            <a:alphaModFix/>
          </a:blip>
          <a:srcRect b="0" l="0" r="0" t="0"/>
          <a:stretch/>
        </p:blipFill>
        <p:spPr>
          <a:xfrm>
            <a:off x="1139" y="5137312"/>
            <a:ext cx="1727200" cy="17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1 - Phone screen placeholder">
  <p:cSld name="M1 - Phone screen placeholder">
    <p:spTree>
      <p:nvGrpSpPr>
        <p:cNvPr id="310" name="Shape 310"/>
        <p:cNvGrpSpPr/>
        <p:nvPr/>
      </p:nvGrpSpPr>
      <p:grpSpPr>
        <a:xfrm>
          <a:off x="0" y="0"/>
          <a:ext cx="0" cy="0"/>
          <a:chOff x="0" y="0"/>
          <a:chExt cx="0" cy="0"/>
        </a:xfrm>
      </p:grpSpPr>
      <p:sp>
        <p:nvSpPr>
          <p:cNvPr id="311" name="Google Shape;311;p86"/>
          <p:cNvSpPr txBox="1"/>
          <p:nvPr>
            <p:ph type="title"/>
          </p:nvPr>
        </p:nvSpPr>
        <p:spPr>
          <a:xfrm>
            <a:off x="777000" y="2356566"/>
            <a:ext cx="5205318"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86"/>
          <p:cNvSpPr/>
          <p:nvPr/>
        </p:nvSpPr>
        <p:spPr>
          <a:xfrm>
            <a:off x="9300519" y="0"/>
            <a:ext cx="2891481" cy="6864512"/>
          </a:xfrm>
          <a:prstGeom prst="rect">
            <a:avLst/>
          </a:prstGeom>
          <a:solidFill>
            <a:srgbClr val="8C3EC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313" name="Google Shape;313;p86"/>
          <p:cNvSpPr/>
          <p:nvPr/>
        </p:nvSpPr>
        <p:spPr>
          <a:xfrm>
            <a:off x="7180946" y="-6512"/>
            <a:ext cx="3297763" cy="277442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picture containing drawing&#10;&#10;Description automatically generated" id="314" name="Google Shape;314;p86"/>
          <p:cNvPicPr preferRelativeResize="0"/>
          <p:nvPr/>
        </p:nvPicPr>
        <p:blipFill rotWithShape="1">
          <a:blip r:embed="rId2">
            <a:alphaModFix/>
          </a:blip>
          <a:srcRect b="0" l="0" r="0" t="0"/>
          <a:stretch/>
        </p:blipFill>
        <p:spPr>
          <a:xfrm flipH="1">
            <a:off x="10464800" y="1704832"/>
            <a:ext cx="1727200" cy="1727200"/>
          </a:xfrm>
          <a:prstGeom prst="rect">
            <a:avLst/>
          </a:prstGeom>
          <a:noFill/>
          <a:ln>
            <a:noFill/>
          </a:ln>
        </p:spPr>
      </p:pic>
      <p:pic>
        <p:nvPicPr>
          <p:cNvPr descr="A picture containing drawing&#10;&#10;Description automatically generated" id="315" name="Google Shape;315;p86"/>
          <p:cNvPicPr preferRelativeResize="0"/>
          <p:nvPr/>
        </p:nvPicPr>
        <p:blipFill rotWithShape="1">
          <a:blip r:embed="rId3">
            <a:alphaModFix/>
          </a:blip>
          <a:srcRect b="0" l="0" r="0" t="0"/>
          <a:stretch/>
        </p:blipFill>
        <p:spPr>
          <a:xfrm>
            <a:off x="10462415" y="3410257"/>
            <a:ext cx="1727200" cy="1727200"/>
          </a:xfrm>
          <a:prstGeom prst="rect">
            <a:avLst/>
          </a:prstGeom>
          <a:noFill/>
          <a:ln>
            <a:noFill/>
          </a:ln>
        </p:spPr>
      </p:pic>
      <p:pic>
        <p:nvPicPr>
          <p:cNvPr descr="A picture containing circuit, electronics&#10;&#10;Description automatically generated" id="316" name="Google Shape;316;p86"/>
          <p:cNvPicPr preferRelativeResize="0"/>
          <p:nvPr/>
        </p:nvPicPr>
        <p:blipFill rotWithShape="1">
          <a:blip r:embed="rId4">
            <a:alphaModFix/>
          </a:blip>
          <a:srcRect b="0" l="0" r="0" t="0"/>
          <a:stretch/>
        </p:blipFill>
        <p:spPr>
          <a:xfrm>
            <a:off x="10447963" y="5137312"/>
            <a:ext cx="1717826" cy="1717826"/>
          </a:xfrm>
          <a:prstGeom prst="rect">
            <a:avLst/>
          </a:prstGeom>
          <a:noFill/>
          <a:ln>
            <a:noFill/>
          </a:ln>
        </p:spPr>
      </p:pic>
      <p:pic>
        <p:nvPicPr>
          <p:cNvPr id="317" name="Google Shape;317;p86"/>
          <p:cNvPicPr preferRelativeResize="0"/>
          <p:nvPr/>
        </p:nvPicPr>
        <p:blipFill rotWithShape="1">
          <a:blip r:embed="rId5">
            <a:alphaModFix/>
          </a:blip>
          <a:srcRect b="0" l="0" r="0" t="0"/>
          <a:stretch/>
        </p:blipFill>
        <p:spPr>
          <a:xfrm>
            <a:off x="7595029" y="751974"/>
            <a:ext cx="3297764" cy="6676225"/>
          </a:xfrm>
          <a:prstGeom prst="rect">
            <a:avLst/>
          </a:prstGeom>
          <a:noFill/>
          <a:ln>
            <a:noFill/>
          </a:ln>
          <a:effectLst>
            <a:outerShdw blurRad="762000" rotWithShape="0" algn="t" dir="8340000" dist="355600">
              <a:srgbClr val="000000">
                <a:alpha val="29803"/>
              </a:srgbClr>
            </a:outerShdw>
          </a:effectLst>
        </p:spPr>
      </p:pic>
      <p:sp>
        <p:nvSpPr>
          <p:cNvPr id="318" name="Google Shape;318;p86"/>
          <p:cNvSpPr/>
          <p:nvPr>
            <p:ph idx="2" type="pic"/>
          </p:nvPr>
        </p:nvSpPr>
        <p:spPr>
          <a:xfrm rot="6089">
            <a:off x="7757599" y="903766"/>
            <a:ext cx="2952597" cy="6372410"/>
          </a:xfrm>
          <a:prstGeom prst="rect">
            <a:avLst/>
          </a:prstGeom>
          <a:solidFill>
            <a:schemeClr val="dk1">
              <a:alpha val="52941"/>
            </a:schemeClr>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YAS 1/2 content 1/2 Image">
  <p:cSld name="2_YAS 1/2 content 1/2 Image">
    <p:spTree>
      <p:nvGrpSpPr>
        <p:cNvPr id="319" name="Shape 319"/>
        <p:cNvGrpSpPr/>
        <p:nvPr/>
      </p:nvGrpSpPr>
      <p:grpSpPr>
        <a:xfrm>
          <a:off x="0" y="0"/>
          <a:ext cx="0" cy="0"/>
          <a:chOff x="0" y="0"/>
          <a:chExt cx="0" cy="0"/>
        </a:xfrm>
      </p:grpSpPr>
      <p:sp>
        <p:nvSpPr>
          <p:cNvPr id="320" name="Google Shape;320;p87"/>
          <p:cNvSpPr/>
          <p:nvPr>
            <p:ph idx="2" type="pic"/>
          </p:nvPr>
        </p:nvSpPr>
        <p:spPr>
          <a:xfrm>
            <a:off x="6665459" y="0"/>
            <a:ext cx="5511114" cy="6858000"/>
          </a:xfrm>
          <a:prstGeom prst="rect">
            <a:avLst/>
          </a:prstGeom>
          <a:solidFill>
            <a:schemeClr val="dk2"/>
          </a:solidFill>
          <a:ln>
            <a:noFill/>
          </a:ln>
        </p:spPr>
      </p:sp>
      <p:sp>
        <p:nvSpPr>
          <p:cNvPr id="321" name="Google Shape;321;p87"/>
          <p:cNvSpPr txBox="1"/>
          <p:nvPr>
            <p:ph type="title"/>
          </p:nvPr>
        </p:nvSpPr>
        <p:spPr>
          <a:xfrm>
            <a:off x="2182382" y="2356566"/>
            <a:ext cx="4243964"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Proxima Nova"/>
              <a:buNone/>
              <a:defRPr b="0"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drawing&#10;&#10;Description automatically generated" id="322" name="Google Shape;322;p87"/>
          <p:cNvPicPr preferRelativeResize="0"/>
          <p:nvPr/>
        </p:nvPicPr>
        <p:blipFill rotWithShape="1">
          <a:blip r:embed="rId2">
            <a:alphaModFix/>
          </a:blip>
          <a:srcRect b="0" l="0" r="0" t="0"/>
          <a:stretch/>
        </p:blipFill>
        <p:spPr>
          <a:xfrm>
            <a:off x="-27437" y="3429000"/>
            <a:ext cx="1727200" cy="1727200"/>
          </a:xfrm>
          <a:prstGeom prst="rect">
            <a:avLst/>
          </a:prstGeom>
          <a:noFill/>
          <a:ln>
            <a:noFill/>
          </a:ln>
        </p:spPr>
      </p:pic>
      <p:pic>
        <p:nvPicPr>
          <p:cNvPr descr="A close up of a logo&#10;&#10;Description automatically generated" id="323" name="Google Shape;323;p87"/>
          <p:cNvPicPr preferRelativeResize="0"/>
          <p:nvPr/>
        </p:nvPicPr>
        <p:blipFill rotWithShape="1">
          <a:blip r:embed="rId3">
            <a:alphaModFix/>
          </a:blip>
          <a:srcRect b="0" l="0" r="0" t="0"/>
          <a:stretch/>
        </p:blipFill>
        <p:spPr>
          <a:xfrm>
            <a:off x="-11261" y="1709430"/>
            <a:ext cx="1727200" cy="1727200"/>
          </a:xfrm>
          <a:prstGeom prst="rect">
            <a:avLst/>
          </a:prstGeom>
          <a:noFill/>
          <a:ln>
            <a:noFill/>
          </a:ln>
        </p:spPr>
      </p:pic>
      <p:pic>
        <p:nvPicPr>
          <p:cNvPr descr="A close up of a logo&#10;&#10;Description automatically generated" id="324" name="Google Shape;324;p87"/>
          <p:cNvPicPr preferRelativeResize="0"/>
          <p:nvPr/>
        </p:nvPicPr>
        <p:blipFill rotWithShape="1">
          <a:blip r:embed="rId4">
            <a:alphaModFix/>
          </a:blip>
          <a:srcRect b="0" l="0" r="0" t="0"/>
          <a:stretch/>
        </p:blipFill>
        <p:spPr>
          <a:xfrm>
            <a:off x="-9374" y="-9371"/>
            <a:ext cx="1727200" cy="1727200"/>
          </a:xfrm>
          <a:prstGeom prst="rect">
            <a:avLst/>
          </a:prstGeom>
          <a:noFill/>
          <a:ln>
            <a:noFill/>
          </a:ln>
        </p:spPr>
      </p:pic>
      <p:pic>
        <p:nvPicPr>
          <p:cNvPr descr="A picture containing circuit, electronics&#10;&#10;Description automatically generated" id="325" name="Google Shape;325;p87"/>
          <p:cNvPicPr preferRelativeResize="0"/>
          <p:nvPr/>
        </p:nvPicPr>
        <p:blipFill rotWithShape="1">
          <a:blip r:embed="rId5">
            <a:alphaModFix/>
          </a:blip>
          <a:srcRect b="0" l="0" r="0" t="0"/>
          <a:stretch/>
        </p:blipFill>
        <p:spPr>
          <a:xfrm>
            <a:off x="-27437" y="5137312"/>
            <a:ext cx="1717826" cy="17178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26" name="Shape 326"/>
        <p:cNvGrpSpPr/>
        <p:nvPr/>
      </p:nvGrpSpPr>
      <p:grpSpPr>
        <a:xfrm>
          <a:off x="0" y="0"/>
          <a:ext cx="0" cy="0"/>
          <a:chOff x="0" y="0"/>
          <a:chExt cx="0" cy="0"/>
        </a:xfrm>
      </p:grpSpPr>
      <p:pic>
        <p:nvPicPr>
          <p:cNvPr descr="A picture containing circuit, electronics&#10;&#10;Description automatically generated" id="327" name="Google Shape;327;p88"/>
          <p:cNvPicPr preferRelativeResize="0"/>
          <p:nvPr/>
        </p:nvPicPr>
        <p:blipFill rotWithShape="1">
          <a:blip r:embed="rId2">
            <a:alphaModFix/>
          </a:blip>
          <a:srcRect b="0" l="0" r="0" t="0"/>
          <a:stretch/>
        </p:blipFill>
        <p:spPr>
          <a:xfrm>
            <a:off x="10447963" y="5137312"/>
            <a:ext cx="1717826" cy="1717826"/>
          </a:xfrm>
          <a:prstGeom prst="rect">
            <a:avLst/>
          </a:prstGeom>
          <a:noFill/>
          <a:ln>
            <a:noFill/>
          </a:ln>
        </p:spPr>
      </p:pic>
      <p:sp>
        <p:nvSpPr>
          <p:cNvPr id="328" name="Google Shape;328;p88"/>
          <p:cNvSpPr txBox="1"/>
          <p:nvPr>
            <p:ph type="title"/>
          </p:nvPr>
        </p:nvSpPr>
        <p:spPr>
          <a:xfrm>
            <a:off x="622299" y="620713"/>
            <a:ext cx="109473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88"/>
          <p:cNvSpPr txBox="1"/>
          <p:nvPr>
            <p:ph idx="1" type="body"/>
          </p:nvPr>
        </p:nvSpPr>
        <p:spPr>
          <a:xfrm>
            <a:off x="622300" y="2056004"/>
            <a:ext cx="1094740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2 - Phone screen placeholder">
  <p:cSld name="M2 - Phone screen placeholder">
    <p:spTree>
      <p:nvGrpSpPr>
        <p:cNvPr id="330" name="Shape 330"/>
        <p:cNvGrpSpPr/>
        <p:nvPr/>
      </p:nvGrpSpPr>
      <p:grpSpPr>
        <a:xfrm>
          <a:off x="0" y="0"/>
          <a:ext cx="0" cy="0"/>
          <a:chOff x="0" y="0"/>
          <a:chExt cx="0" cy="0"/>
        </a:xfrm>
      </p:grpSpPr>
      <p:sp>
        <p:nvSpPr>
          <p:cNvPr id="331" name="Google Shape;331;p89"/>
          <p:cNvSpPr txBox="1"/>
          <p:nvPr>
            <p:ph type="title"/>
          </p:nvPr>
        </p:nvSpPr>
        <p:spPr>
          <a:xfrm>
            <a:off x="777000" y="2356566"/>
            <a:ext cx="5205318"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89"/>
          <p:cNvSpPr/>
          <p:nvPr/>
        </p:nvSpPr>
        <p:spPr>
          <a:xfrm>
            <a:off x="9300519" y="0"/>
            <a:ext cx="2891481" cy="68645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close up of a logo&#10;&#10;Description automatically generated" id="333" name="Google Shape;333;p89"/>
          <p:cNvPicPr preferRelativeResize="0"/>
          <p:nvPr/>
        </p:nvPicPr>
        <p:blipFill rotWithShape="1">
          <a:blip r:embed="rId2">
            <a:alphaModFix/>
          </a:blip>
          <a:srcRect b="0" l="0" r="0" t="0"/>
          <a:stretch/>
        </p:blipFill>
        <p:spPr>
          <a:xfrm flipH="1">
            <a:off x="10443276" y="1810581"/>
            <a:ext cx="1727200" cy="1727200"/>
          </a:xfrm>
          <a:prstGeom prst="rect">
            <a:avLst/>
          </a:prstGeom>
          <a:noFill/>
          <a:ln>
            <a:noFill/>
          </a:ln>
        </p:spPr>
      </p:pic>
      <p:pic>
        <p:nvPicPr>
          <p:cNvPr descr="A close up of a logo&#10;&#10;Description automatically generated" id="334" name="Google Shape;334;p89"/>
          <p:cNvPicPr preferRelativeResize="0"/>
          <p:nvPr/>
        </p:nvPicPr>
        <p:blipFill rotWithShape="1">
          <a:blip r:embed="rId3">
            <a:alphaModFix/>
          </a:blip>
          <a:srcRect b="0" l="0" r="0" t="0"/>
          <a:stretch/>
        </p:blipFill>
        <p:spPr>
          <a:xfrm>
            <a:off x="10462415" y="3537781"/>
            <a:ext cx="1727200" cy="1727200"/>
          </a:xfrm>
          <a:prstGeom prst="rect">
            <a:avLst/>
          </a:prstGeom>
          <a:noFill/>
          <a:ln>
            <a:noFill/>
          </a:ln>
        </p:spPr>
      </p:pic>
      <p:pic>
        <p:nvPicPr>
          <p:cNvPr descr="A picture containing drawing, table&#10;&#10;Description automatically generated" id="335" name="Google Shape;335;p89"/>
          <p:cNvPicPr preferRelativeResize="0"/>
          <p:nvPr/>
        </p:nvPicPr>
        <p:blipFill rotWithShape="1">
          <a:blip r:embed="rId4">
            <a:alphaModFix/>
          </a:blip>
          <a:srcRect b="0" l="0" r="0" t="0"/>
          <a:stretch/>
        </p:blipFill>
        <p:spPr>
          <a:xfrm>
            <a:off x="10460030" y="5244370"/>
            <a:ext cx="1727200" cy="1727200"/>
          </a:xfrm>
          <a:prstGeom prst="rect">
            <a:avLst/>
          </a:prstGeom>
          <a:noFill/>
          <a:ln>
            <a:noFill/>
          </a:ln>
        </p:spPr>
      </p:pic>
      <p:sp>
        <p:nvSpPr>
          <p:cNvPr id="336" name="Google Shape;336;p89"/>
          <p:cNvSpPr/>
          <p:nvPr/>
        </p:nvSpPr>
        <p:spPr>
          <a:xfrm>
            <a:off x="7180946" y="-6512"/>
            <a:ext cx="3297763" cy="2774426"/>
          </a:xfrm>
          <a:prstGeom prst="rect">
            <a:avLst/>
          </a:prstGeom>
          <a:solidFill>
            <a:srgbClr val="FC6D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id="337" name="Google Shape;337;p89"/>
          <p:cNvPicPr preferRelativeResize="0"/>
          <p:nvPr/>
        </p:nvPicPr>
        <p:blipFill rotWithShape="1">
          <a:blip r:embed="rId5">
            <a:alphaModFix/>
          </a:blip>
          <a:srcRect b="0" l="0" r="0" t="0"/>
          <a:stretch/>
        </p:blipFill>
        <p:spPr>
          <a:xfrm>
            <a:off x="7595029" y="751974"/>
            <a:ext cx="3297764" cy="6676225"/>
          </a:xfrm>
          <a:prstGeom prst="rect">
            <a:avLst/>
          </a:prstGeom>
          <a:noFill/>
          <a:ln>
            <a:noFill/>
          </a:ln>
          <a:effectLst>
            <a:outerShdw blurRad="762000" rotWithShape="0" algn="t" dir="8340000" dist="355600">
              <a:srgbClr val="000000">
                <a:alpha val="29803"/>
              </a:srgbClr>
            </a:outerShdw>
          </a:effectLst>
        </p:spPr>
      </p:pic>
      <p:sp>
        <p:nvSpPr>
          <p:cNvPr id="338" name="Google Shape;338;p89"/>
          <p:cNvSpPr/>
          <p:nvPr>
            <p:ph idx="2" type="pic"/>
          </p:nvPr>
        </p:nvSpPr>
        <p:spPr>
          <a:xfrm rot="6089">
            <a:off x="7757599" y="903766"/>
            <a:ext cx="2952597" cy="6372410"/>
          </a:xfrm>
          <a:prstGeom prst="rect">
            <a:avLst/>
          </a:prstGeom>
          <a:solidFill>
            <a:schemeClr val="dk1">
              <a:alpha val="52941"/>
            </a:schemeClr>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35"/>
                                        </p:tgtEl>
                                        <p:attrNameLst>
                                          <p:attrName>style.visibility</p:attrName>
                                        </p:attrNameLst>
                                      </p:cBhvr>
                                      <p:to>
                                        <p:strVal val="visible"/>
                                      </p:to>
                                    </p:set>
                                    <p:anim calcmode="lin" valueType="num">
                                      <p:cBhvr additive="base">
                                        <p:cTn dur="500"/>
                                        <p:tgtEl>
                                          <p:spTgt spid="33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2 1/2 content 1/2 Image">
  <p:cSld name="M2 1/2 content 1/2 Image">
    <p:spTree>
      <p:nvGrpSpPr>
        <p:cNvPr id="339" name="Shape 339"/>
        <p:cNvGrpSpPr/>
        <p:nvPr/>
      </p:nvGrpSpPr>
      <p:grpSpPr>
        <a:xfrm>
          <a:off x="0" y="0"/>
          <a:ext cx="0" cy="0"/>
          <a:chOff x="0" y="0"/>
          <a:chExt cx="0" cy="0"/>
        </a:xfrm>
      </p:grpSpPr>
      <p:sp>
        <p:nvSpPr>
          <p:cNvPr id="340" name="Google Shape;340;p90"/>
          <p:cNvSpPr/>
          <p:nvPr>
            <p:ph idx="2" type="pic"/>
          </p:nvPr>
        </p:nvSpPr>
        <p:spPr>
          <a:xfrm>
            <a:off x="6665459" y="0"/>
            <a:ext cx="5511114" cy="6858000"/>
          </a:xfrm>
          <a:prstGeom prst="rect">
            <a:avLst/>
          </a:prstGeom>
          <a:solidFill>
            <a:schemeClr val="dk2"/>
          </a:solidFill>
          <a:ln>
            <a:noFill/>
          </a:ln>
        </p:spPr>
      </p:sp>
      <p:sp>
        <p:nvSpPr>
          <p:cNvPr id="341" name="Google Shape;341;p90"/>
          <p:cNvSpPr txBox="1"/>
          <p:nvPr>
            <p:ph type="title"/>
          </p:nvPr>
        </p:nvSpPr>
        <p:spPr>
          <a:xfrm>
            <a:off x="2182382" y="2356566"/>
            <a:ext cx="4243964"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Proxima Nova"/>
              <a:buNone/>
              <a:defRPr b="0"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drawing&#10;&#10;Description automatically generated" id="342" name="Google Shape;342;p90"/>
          <p:cNvPicPr preferRelativeResize="0"/>
          <p:nvPr/>
        </p:nvPicPr>
        <p:blipFill rotWithShape="1">
          <a:blip r:embed="rId2">
            <a:alphaModFix/>
          </a:blip>
          <a:srcRect b="0" l="0" r="0" t="0"/>
          <a:stretch/>
        </p:blipFill>
        <p:spPr>
          <a:xfrm>
            <a:off x="-15037" y="3212123"/>
            <a:ext cx="1727200" cy="1931872"/>
          </a:xfrm>
          <a:prstGeom prst="rect">
            <a:avLst/>
          </a:prstGeom>
          <a:noFill/>
          <a:ln>
            <a:noFill/>
          </a:ln>
        </p:spPr>
      </p:pic>
      <p:pic>
        <p:nvPicPr>
          <p:cNvPr descr="A picture containing drawing&#10;&#10;Description automatically generated" id="343" name="Google Shape;343;p90"/>
          <p:cNvPicPr preferRelativeResize="0"/>
          <p:nvPr/>
        </p:nvPicPr>
        <p:blipFill rotWithShape="1">
          <a:blip r:embed="rId3">
            <a:alphaModFix/>
          </a:blip>
          <a:srcRect b="0" l="0" r="0" t="0"/>
          <a:stretch/>
        </p:blipFill>
        <p:spPr>
          <a:xfrm>
            <a:off x="-13149" y="5130800"/>
            <a:ext cx="1727200" cy="1727200"/>
          </a:xfrm>
          <a:prstGeom prst="rect">
            <a:avLst/>
          </a:prstGeom>
          <a:noFill/>
          <a:ln>
            <a:noFill/>
          </a:ln>
        </p:spPr>
      </p:pic>
      <p:pic>
        <p:nvPicPr>
          <p:cNvPr descr="A picture containing building&#10;&#10;Description automatically generated" id="344" name="Google Shape;344;p90"/>
          <p:cNvPicPr preferRelativeResize="0"/>
          <p:nvPr/>
        </p:nvPicPr>
        <p:blipFill rotWithShape="1">
          <a:blip r:embed="rId4">
            <a:alphaModFix/>
          </a:blip>
          <a:srcRect b="0" l="0" r="0" t="0"/>
          <a:stretch/>
        </p:blipFill>
        <p:spPr>
          <a:xfrm>
            <a:off x="-17215" y="1681331"/>
            <a:ext cx="1727200" cy="1727200"/>
          </a:xfrm>
          <a:prstGeom prst="rect">
            <a:avLst/>
          </a:prstGeom>
          <a:noFill/>
          <a:ln>
            <a:noFill/>
          </a:ln>
        </p:spPr>
      </p:pic>
      <p:pic>
        <p:nvPicPr>
          <p:cNvPr descr="A picture containing brick&#10;&#10;Description automatically generated" id="345" name="Google Shape;345;p90"/>
          <p:cNvPicPr preferRelativeResize="0"/>
          <p:nvPr/>
        </p:nvPicPr>
        <p:blipFill rotWithShape="1">
          <a:blip r:embed="rId5">
            <a:alphaModFix/>
          </a:blip>
          <a:srcRect b="0" l="0" r="0" t="0"/>
          <a:stretch/>
        </p:blipFill>
        <p:spPr>
          <a:xfrm>
            <a:off x="-11261" y="-27620"/>
            <a:ext cx="1727200" cy="17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46" name="Shape 346"/>
        <p:cNvGrpSpPr/>
        <p:nvPr/>
      </p:nvGrpSpPr>
      <p:grpSpPr>
        <a:xfrm>
          <a:off x="0" y="0"/>
          <a:ext cx="0" cy="0"/>
          <a:chOff x="0" y="0"/>
          <a:chExt cx="0" cy="0"/>
        </a:xfrm>
      </p:grpSpPr>
      <p:pic>
        <p:nvPicPr>
          <p:cNvPr descr="A picture containing drawing&#10;&#10;Description automatically generated" id="347" name="Google Shape;347;p91"/>
          <p:cNvPicPr preferRelativeResize="0"/>
          <p:nvPr/>
        </p:nvPicPr>
        <p:blipFill rotWithShape="1">
          <a:blip r:embed="rId2">
            <a:alphaModFix/>
          </a:blip>
          <a:srcRect b="0" l="0" r="0" t="0"/>
          <a:stretch/>
        </p:blipFill>
        <p:spPr>
          <a:xfrm>
            <a:off x="10464800" y="5130800"/>
            <a:ext cx="1727200" cy="1727200"/>
          </a:xfrm>
          <a:prstGeom prst="rect">
            <a:avLst/>
          </a:prstGeom>
          <a:noFill/>
          <a:ln>
            <a:noFill/>
          </a:ln>
        </p:spPr>
      </p:pic>
      <p:sp>
        <p:nvSpPr>
          <p:cNvPr id="348" name="Google Shape;348;p91"/>
          <p:cNvSpPr txBox="1"/>
          <p:nvPr>
            <p:ph type="title"/>
          </p:nvPr>
        </p:nvSpPr>
        <p:spPr>
          <a:xfrm>
            <a:off x="622299" y="620713"/>
            <a:ext cx="109473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91"/>
          <p:cNvSpPr txBox="1"/>
          <p:nvPr>
            <p:ph idx="1" type="body"/>
          </p:nvPr>
        </p:nvSpPr>
        <p:spPr>
          <a:xfrm>
            <a:off x="622300" y="2056004"/>
            <a:ext cx="1094740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3 - Phone screen placeholder">
  <p:cSld name="M3 - Phone screen placeholder">
    <p:spTree>
      <p:nvGrpSpPr>
        <p:cNvPr id="350" name="Shape 350"/>
        <p:cNvGrpSpPr/>
        <p:nvPr/>
      </p:nvGrpSpPr>
      <p:grpSpPr>
        <a:xfrm>
          <a:off x="0" y="0"/>
          <a:ext cx="0" cy="0"/>
          <a:chOff x="0" y="0"/>
          <a:chExt cx="0" cy="0"/>
        </a:xfrm>
      </p:grpSpPr>
      <p:sp>
        <p:nvSpPr>
          <p:cNvPr id="351" name="Google Shape;351;p92"/>
          <p:cNvSpPr txBox="1"/>
          <p:nvPr>
            <p:ph type="title"/>
          </p:nvPr>
        </p:nvSpPr>
        <p:spPr>
          <a:xfrm>
            <a:off x="777000" y="2356566"/>
            <a:ext cx="5205318"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6000"/>
              <a:buFont typeface="Proxima Nova"/>
              <a:buNone/>
              <a:defRPr b="0" i="0"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92"/>
          <p:cNvSpPr/>
          <p:nvPr/>
        </p:nvSpPr>
        <p:spPr>
          <a:xfrm>
            <a:off x="9300519" y="0"/>
            <a:ext cx="2891481" cy="6864512"/>
          </a:xfrm>
          <a:prstGeom prst="rect">
            <a:avLst/>
          </a:prstGeom>
          <a:solidFill>
            <a:srgbClr val="FFB4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353" name="Google Shape;353;p92"/>
          <p:cNvSpPr/>
          <p:nvPr/>
        </p:nvSpPr>
        <p:spPr>
          <a:xfrm>
            <a:off x="7180946" y="-6512"/>
            <a:ext cx="3297763" cy="2774426"/>
          </a:xfrm>
          <a:prstGeom prst="rect">
            <a:avLst/>
          </a:prstGeom>
          <a:solidFill>
            <a:srgbClr val="235E2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picture containing drawing&#10;&#10;Description automatically generated" id="354" name="Google Shape;354;p92"/>
          <p:cNvPicPr preferRelativeResize="0"/>
          <p:nvPr/>
        </p:nvPicPr>
        <p:blipFill rotWithShape="1">
          <a:blip r:embed="rId2">
            <a:alphaModFix/>
          </a:blip>
          <a:srcRect b="0" l="0" r="0" t="0"/>
          <a:stretch/>
        </p:blipFill>
        <p:spPr>
          <a:xfrm>
            <a:off x="10471423" y="3432667"/>
            <a:ext cx="1727200" cy="1727200"/>
          </a:xfrm>
          <a:prstGeom prst="rect">
            <a:avLst/>
          </a:prstGeom>
          <a:noFill/>
          <a:ln>
            <a:noFill/>
          </a:ln>
        </p:spPr>
      </p:pic>
      <p:pic>
        <p:nvPicPr>
          <p:cNvPr descr="A picture containing drawing&#10;&#10;Description automatically generated" id="355" name="Google Shape;355;p92"/>
          <p:cNvPicPr preferRelativeResize="0"/>
          <p:nvPr/>
        </p:nvPicPr>
        <p:blipFill rotWithShape="1">
          <a:blip r:embed="rId3">
            <a:alphaModFix/>
          </a:blip>
          <a:srcRect b="0" l="0" r="0" t="0"/>
          <a:stretch/>
        </p:blipFill>
        <p:spPr>
          <a:xfrm>
            <a:off x="10478709" y="5160906"/>
            <a:ext cx="1727200" cy="1727200"/>
          </a:xfrm>
          <a:prstGeom prst="rect">
            <a:avLst/>
          </a:prstGeom>
          <a:noFill/>
          <a:ln>
            <a:noFill/>
          </a:ln>
        </p:spPr>
      </p:pic>
      <p:pic>
        <p:nvPicPr>
          <p:cNvPr descr="A picture containing drawing&#10;&#10;Description automatically generated" id="356" name="Google Shape;356;p92"/>
          <p:cNvPicPr preferRelativeResize="0"/>
          <p:nvPr/>
        </p:nvPicPr>
        <p:blipFill rotWithShape="1">
          <a:blip r:embed="rId4">
            <a:alphaModFix/>
          </a:blip>
          <a:srcRect b="0" l="0" r="0" t="0"/>
          <a:stretch/>
        </p:blipFill>
        <p:spPr>
          <a:xfrm flipH="1">
            <a:off x="10466953" y="1713717"/>
            <a:ext cx="1727200" cy="1727200"/>
          </a:xfrm>
          <a:prstGeom prst="rect">
            <a:avLst/>
          </a:prstGeom>
          <a:noFill/>
          <a:ln>
            <a:noFill/>
          </a:ln>
        </p:spPr>
      </p:pic>
      <p:pic>
        <p:nvPicPr>
          <p:cNvPr id="357" name="Google Shape;357;p92"/>
          <p:cNvPicPr preferRelativeResize="0"/>
          <p:nvPr/>
        </p:nvPicPr>
        <p:blipFill rotWithShape="1">
          <a:blip r:embed="rId5">
            <a:alphaModFix/>
          </a:blip>
          <a:srcRect b="0" l="0" r="0" t="0"/>
          <a:stretch/>
        </p:blipFill>
        <p:spPr>
          <a:xfrm>
            <a:off x="7595029" y="751974"/>
            <a:ext cx="3297764" cy="6676225"/>
          </a:xfrm>
          <a:prstGeom prst="rect">
            <a:avLst/>
          </a:prstGeom>
          <a:noFill/>
          <a:ln>
            <a:noFill/>
          </a:ln>
          <a:effectLst>
            <a:outerShdw blurRad="762000" rotWithShape="0" algn="t" dir="8340000" dist="355600">
              <a:srgbClr val="000000">
                <a:alpha val="29803"/>
              </a:srgbClr>
            </a:outerShdw>
          </a:effectLst>
        </p:spPr>
      </p:pic>
      <p:sp>
        <p:nvSpPr>
          <p:cNvPr id="358" name="Google Shape;358;p92"/>
          <p:cNvSpPr/>
          <p:nvPr>
            <p:ph idx="2" type="pic"/>
          </p:nvPr>
        </p:nvSpPr>
        <p:spPr>
          <a:xfrm rot="6089">
            <a:off x="7757599" y="903766"/>
            <a:ext cx="2952597" cy="6372410"/>
          </a:xfrm>
          <a:prstGeom prst="rect">
            <a:avLst/>
          </a:prstGeom>
          <a:solidFill>
            <a:schemeClr val="dk1">
              <a:alpha val="52941"/>
            </a:schemeClr>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3_YAS 1/2 content 1/2 Image">
  <p:cSld name="M3_YAS 1/2 content 1/2 Image">
    <p:spTree>
      <p:nvGrpSpPr>
        <p:cNvPr id="359" name="Shape 359"/>
        <p:cNvGrpSpPr/>
        <p:nvPr/>
      </p:nvGrpSpPr>
      <p:grpSpPr>
        <a:xfrm>
          <a:off x="0" y="0"/>
          <a:ext cx="0" cy="0"/>
          <a:chOff x="0" y="0"/>
          <a:chExt cx="0" cy="0"/>
        </a:xfrm>
      </p:grpSpPr>
      <p:sp>
        <p:nvSpPr>
          <p:cNvPr id="360" name="Google Shape;360;p93"/>
          <p:cNvSpPr/>
          <p:nvPr>
            <p:ph idx="2" type="pic"/>
          </p:nvPr>
        </p:nvSpPr>
        <p:spPr>
          <a:xfrm>
            <a:off x="6665459" y="0"/>
            <a:ext cx="5511114" cy="6858000"/>
          </a:xfrm>
          <a:prstGeom prst="rect">
            <a:avLst/>
          </a:prstGeom>
          <a:solidFill>
            <a:schemeClr val="dk2"/>
          </a:solidFill>
          <a:ln>
            <a:noFill/>
          </a:ln>
        </p:spPr>
      </p:sp>
      <p:sp>
        <p:nvSpPr>
          <p:cNvPr id="361" name="Google Shape;361;p93"/>
          <p:cNvSpPr txBox="1"/>
          <p:nvPr>
            <p:ph type="title"/>
          </p:nvPr>
        </p:nvSpPr>
        <p:spPr>
          <a:xfrm>
            <a:off x="2182382" y="2356566"/>
            <a:ext cx="4243964" cy="154168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800"/>
              <a:buFont typeface="Proxima Nova"/>
              <a:buNone/>
              <a:defRPr b="0"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close up of a logo&#10;&#10;Description automatically generated" id="362" name="Google Shape;362;p93"/>
          <p:cNvPicPr preferRelativeResize="0"/>
          <p:nvPr/>
        </p:nvPicPr>
        <p:blipFill rotWithShape="1">
          <a:blip r:embed="rId2">
            <a:alphaModFix/>
          </a:blip>
          <a:srcRect b="0" l="0" r="0" t="0"/>
          <a:stretch/>
        </p:blipFill>
        <p:spPr>
          <a:xfrm>
            <a:off x="-17215" y="1701800"/>
            <a:ext cx="1727200" cy="1727200"/>
          </a:xfrm>
          <a:prstGeom prst="rect">
            <a:avLst/>
          </a:prstGeom>
          <a:noFill/>
          <a:ln>
            <a:noFill/>
          </a:ln>
        </p:spPr>
      </p:pic>
      <p:pic>
        <p:nvPicPr>
          <p:cNvPr descr="A circuit board&#10;&#10;Description automatically generated" id="363" name="Google Shape;363;p93"/>
          <p:cNvPicPr preferRelativeResize="0"/>
          <p:nvPr/>
        </p:nvPicPr>
        <p:blipFill rotWithShape="1">
          <a:blip r:embed="rId3">
            <a:alphaModFix/>
          </a:blip>
          <a:srcRect b="0" l="0" r="0" t="0"/>
          <a:stretch/>
        </p:blipFill>
        <p:spPr>
          <a:xfrm>
            <a:off x="-23169" y="3429000"/>
            <a:ext cx="1727200" cy="1727200"/>
          </a:xfrm>
          <a:prstGeom prst="rect">
            <a:avLst/>
          </a:prstGeom>
          <a:noFill/>
          <a:ln>
            <a:noFill/>
          </a:ln>
        </p:spPr>
      </p:pic>
      <p:pic>
        <p:nvPicPr>
          <p:cNvPr descr="A picture containing drawing&#10;&#10;Description automatically generated" id="364" name="Google Shape;364;p93"/>
          <p:cNvPicPr preferRelativeResize="0"/>
          <p:nvPr/>
        </p:nvPicPr>
        <p:blipFill rotWithShape="1">
          <a:blip r:embed="rId4">
            <a:alphaModFix/>
          </a:blip>
          <a:srcRect b="0" l="0" r="0" t="0"/>
          <a:stretch/>
        </p:blipFill>
        <p:spPr>
          <a:xfrm>
            <a:off x="-23169" y="5153153"/>
            <a:ext cx="1727200" cy="1727200"/>
          </a:xfrm>
          <a:prstGeom prst="rect">
            <a:avLst/>
          </a:prstGeom>
          <a:noFill/>
          <a:ln>
            <a:noFill/>
          </a:ln>
        </p:spPr>
      </p:pic>
      <p:pic>
        <p:nvPicPr>
          <p:cNvPr descr="A picture containing drawing&#10;&#10;Description automatically generated" id="365" name="Google Shape;365;p93"/>
          <p:cNvPicPr preferRelativeResize="0"/>
          <p:nvPr/>
        </p:nvPicPr>
        <p:blipFill rotWithShape="1">
          <a:blip r:embed="rId5">
            <a:alphaModFix/>
          </a:blip>
          <a:srcRect b="0" l="0" r="0" t="0"/>
          <a:stretch/>
        </p:blipFill>
        <p:spPr>
          <a:xfrm>
            <a:off x="-11261" y="0"/>
            <a:ext cx="1727200" cy="17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366" name="Shape 366"/>
        <p:cNvGrpSpPr/>
        <p:nvPr/>
      </p:nvGrpSpPr>
      <p:grpSpPr>
        <a:xfrm>
          <a:off x="0" y="0"/>
          <a:ext cx="0" cy="0"/>
          <a:chOff x="0" y="0"/>
          <a:chExt cx="0" cy="0"/>
        </a:xfrm>
      </p:grpSpPr>
      <p:sp>
        <p:nvSpPr>
          <p:cNvPr id="367" name="Google Shape;367;p94"/>
          <p:cNvSpPr txBox="1"/>
          <p:nvPr>
            <p:ph type="title"/>
          </p:nvPr>
        </p:nvSpPr>
        <p:spPr>
          <a:xfrm>
            <a:off x="622299" y="620713"/>
            <a:ext cx="109473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0" i="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94"/>
          <p:cNvSpPr txBox="1"/>
          <p:nvPr>
            <p:ph idx="1" type="body"/>
          </p:nvPr>
        </p:nvSpPr>
        <p:spPr>
          <a:xfrm>
            <a:off x="622300" y="2056004"/>
            <a:ext cx="1094740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A picture containing drawing&#10;&#10;Description automatically generated" id="369" name="Google Shape;369;p94"/>
          <p:cNvPicPr preferRelativeResize="0"/>
          <p:nvPr/>
        </p:nvPicPr>
        <p:blipFill rotWithShape="1">
          <a:blip r:embed="rId2">
            <a:alphaModFix/>
          </a:blip>
          <a:srcRect b="0" l="0" r="0" t="0"/>
          <a:stretch/>
        </p:blipFill>
        <p:spPr>
          <a:xfrm>
            <a:off x="10464800" y="5130800"/>
            <a:ext cx="1727200" cy="17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S- Gif">
  <p:cSld name="YAS- Gif">
    <p:spTree>
      <p:nvGrpSpPr>
        <p:cNvPr id="370" name="Shape 370"/>
        <p:cNvGrpSpPr/>
        <p:nvPr/>
      </p:nvGrpSpPr>
      <p:grpSpPr>
        <a:xfrm>
          <a:off x="0" y="0"/>
          <a:ext cx="0" cy="0"/>
          <a:chOff x="0" y="0"/>
          <a:chExt cx="0" cy="0"/>
        </a:xfrm>
      </p:grpSpPr>
      <p:sp>
        <p:nvSpPr>
          <p:cNvPr id="371" name="Google Shape;371;p95"/>
          <p:cNvSpPr/>
          <p:nvPr>
            <p:ph idx="2" type="pic"/>
          </p:nvPr>
        </p:nvSpPr>
        <p:spPr>
          <a:xfrm>
            <a:off x="5882640" y="2432803"/>
            <a:ext cx="5689929" cy="3067230"/>
          </a:xfrm>
          <a:prstGeom prst="rect">
            <a:avLst/>
          </a:prstGeom>
          <a:solidFill>
            <a:schemeClr val="dk2"/>
          </a:solidFill>
          <a:ln>
            <a:noFill/>
          </a:ln>
        </p:spPr>
      </p:sp>
      <p:sp>
        <p:nvSpPr>
          <p:cNvPr id="372" name="Google Shape;372;p95"/>
          <p:cNvSpPr txBox="1"/>
          <p:nvPr>
            <p:ph idx="1" type="body"/>
          </p:nvPr>
        </p:nvSpPr>
        <p:spPr>
          <a:xfrm>
            <a:off x="622300" y="2432803"/>
            <a:ext cx="4894580" cy="306723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b="0" i="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b="0" i="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3" name="Google Shape;373;p95"/>
          <p:cNvSpPr txBox="1"/>
          <p:nvPr>
            <p:ph idx="3" type="body"/>
          </p:nvPr>
        </p:nvSpPr>
        <p:spPr>
          <a:xfrm>
            <a:off x="622299" y="669159"/>
            <a:ext cx="10950270" cy="1566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5400"/>
              <a:buNone/>
              <a:defRPr b="0" i="0" sz="5400">
                <a:solidFill>
                  <a:schemeClr val="accent1"/>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b="0" i="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b="0" i="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YAS Definition Slide ">
  <p:cSld name="1_YAS Definition Slide ">
    <p:bg>
      <p:bgPr>
        <a:solidFill>
          <a:srgbClr val="575A64"/>
        </a:solidFill>
      </p:bgPr>
    </p:bg>
    <p:spTree>
      <p:nvGrpSpPr>
        <p:cNvPr id="374" name="Shape 374"/>
        <p:cNvGrpSpPr/>
        <p:nvPr/>
      </p:nvGrpSpPr>
      <p:grpSpPr>
        <a:xfrm>
          <a:off x="0" y="0"/>
          <a:ext cx="0" cy="0"/>
          <a:chOff x="0" y="0"/>
          <a:chExt cx="0" cy="0"/>
        </a:xfrm>
      </p:grpSpPr>
      <p:sp>
        <p:nvSpPr>
          <p:cNvPr id="375" name="Google Shape;375;p96"/>
          <p:cNvSpPr/>
          <p:nvPr>
            <p:ph idx="2" type="pic"/>
          </p:nvPr>
        </p:nvSpPr>
        <p:spPr>
          <a:xfrm>
            <a:off x="3486150" y="0"/>
            <a:ext cx="8705850" cy="6858000"/>
          </a:xfrm>
          <a:prstGeom prst="rect">
            <a:avLst/>
          </a:prstGeom>
          <a:solidFill>
            <a:schemeClr val="dk2"/>
          </a:solidFill>
          <a:ln>
            <a:noFill/>
          </a:ln>
        </p:spPr>
      </p:sp>
      <p:sp>
        <p:nvSpPr>
          <p:cNvPr id="376" name="Google Shape;376;p96"/>
          <p:cNvSpPr txBox="1"/>
          <p:nvPr>
            <p:ph idx="1" type="body"/>
          </p:nvPr>
        </p:nvSpPr>
        <p:spPr>
          <a:xfrm>
            <a:off x="1549397" y="2322926"/>
            <a:ext cx="9561323" cy="34315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b="0" i="0">
                <a:latin typeface="Proxima Nova"/>
                <a:ea typeface="Proxima Nova"/>
                <a:cs typeface="Proxima Nova"/>
                <a:sym typeface="Proxima Nova"/>
              </a:defRPr>
            </a:lvl1pPr>
            <a:lvl2pPr indent="-228600" lvl="1" marL="914400" algn="l">
              <a:lnSpc>
                <a:spcPct val="90000"/>
              </a:lnSpc>
              <a:spcBef>
                <a:spcPts val="500"/>
              </a:spcBef>
              <a:spcAft>
                <a:spcPts val="0"/>
              </a:spcAft>
              <a:buClr>
                <a:schemeClr val="lt1"/>
              </a:buClr>
              <a:buSzPts val="2400"/>
              <a:buNone/>
              <a:defRPr>
                <a:latin typeface="Proxima Nova"/>
                <a:ea typeface="Proxima Nova"/>
                <a:cs typeface="Proxima Nova"/>
                <a:sym typeface="Proxima Nova"/>
              </a:defRPr>
            </a:lvl2pPr>
            <a:lvl3pPr indent="-228600" lvl="2" marL="1371600" algn="l">
              <a:lnSpc>
                <a:spcPct val="90000"/>
              </a:lnSpc>
              <a:spcBef>
                <a:spcPts val="500"/>
              </a:spcBef>
              <a:spcAft>
                <a:spcPts val="0"/>
              </a:spcAft>
              <a:buClr>
                <a:schemeClr val="lt1"/>
              </a:buClr>
              <a:buSzPts val="2000"/>
              <a:buNone/>
              <a:defRPr>
                <a:latin typeface="Proxima Nova"/>
                <a:ea typeface="Proxima Nova"/>
                <a:cs typeface="Proxima Nova"/>
                <a:sym typeface="Proxima Nova"/>
              </a:defRPr>
            </a:lvl3pPr>
            <a:lvl4pPr indent="-228600" lvl="3" marL="18288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4pPr>
            <a:lvl5pPr indent="-228600" lvl="4" marL="2286000" algn="l">
              <a:lnSpc>
                <a:spcPct val="90000"/>
              </a:lnSpc>
              <a:spcBef>
                <a:spcPts val="500"/>
              </a:spcBef>
              <a:spcAft>
                <a:spcPts val="0"/>
              </a:spcAft>
              <a:buClr>
                <a:schemeClr val="lt1"/>
              </a:buClr>
              <a:buSzPts val="1800"/>
              <a:buNone/>
              <a:defRPr>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7" name="Google Shape;377;p96"/>
          <p:cNvSpPr txBox="1"/>
          <p:nvPr>
            <p:ph type="title"/>
          </p:nvPr>
        </p:nvSpPr>
        <p:spPr>
          <a:xfrm>
            <a:off x="1549395" y="1552083"/>
            <a:ext cx="9561323" cy="7708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000"/>
              <a:buFont typeface="Proxima Nova"/>
              <a:buNone/>
              <a:defRPr b="0" i="0" sz="4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78" name="Shape 378"/>
        <p:cNvGrpSpPr/>
        <p:nvPr/>
      </p:nvGrpSpPr>
      <p:grpSpPr>
        <a:xfrm>
          <a:off x="0" y="0"/>
          <a:ext cx="0" cy="0"/>
          <a:chOff x="0" y="0"/>
          <a:chExt cx="0" cy="0"/>
        </a:xfrm>
      </p:grpSpPr>
      <p:pic>
        <p:nvPicPr>
          <p:cNvPr descr="A picture containing brick, rug, street&#10;&#10;Description automatically generated" id="379" name="Google Shape;379;p97"/>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White with Shield logo">
  <p:cSld name="3_Blank White with Shield logo">
    <p:bg>
      <p:bgPr>
        <a:solidFill>
          <a:srgbClr val="D8D8D8"/>
        </a:solidFill>
      </p:bgPr>
    </p:bg>
    <p:spTree>
      <p:nvGrpSpPr>
        <p:cNvPr id="380" name="Shape 380"/>
        <p:cNvGrpSpPr/>
        <p:nvPr/>
      </p:nvGrpSpPr>
      <p:grpSpPr>
        <a:xfrm>
          <a:off x="0" y="0"/>
          <a:ext cx="0" cy="0"/>
          <a:chOff x="0" y="0"/>
          <a:chExt cx="0" cy="0"/>
        </a:xfrm>
      </p:grpSpPr>
      <p:pic>
        <p:nvPicPr>
          <p:cNvPr descr="A picture containing food&#10;&#10;Description automatically generated" id="381" name="Google Shape;381;p98"/>
          <p:cNvPicPr preferRelativeResize="0"/>
          <p:nvPr/>
        </p:nvPicPr>
        <p:blipFill rotWithShape="1">
          <a:blip r:embed="rId2">
            <a:alphaModFix/>
          </a:blip>
          <a:srcRect b="0" l="0" r="0" t="0"/>
          <a:stretch/>
        </p:blipFill>
        <p:spPr>
          <a:xfrm>
            <a:off x="10928456" y="5643511"/>
            <a:ext cx="977900" cy="8382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White with Shield logo">
  <p:cSld name="4_Blank White with Shield logo">
    <p:bg>
      <p:bgPr>
        <a:solidFill>
          <a:schemeClr val="dk2"/>
        </a:solidFill>
      </p:bgPr>
    </p:bg>
    <p:spTree>
      <p:nvGrpSpPr>
        <p:cNvPr id="382" name="Shape 382"/>
        <p:cNvGrpSpPr/>
        <p:nvPr/>
      </p:nvGrpSpPr>
      <p:grpSpPr>
        <a:xfrm>
          <a:off x="0" y="0"/>
          <a:ext cx="0" cy="0"/>
          <a:chOff x="0" y="0"/>
          <a:chExt cx="0" cy="0"/>
        </a:xfrm>
      </p:grpSpPr>
      <p:pic>
        <p:nvPicPr>
          <p:cNvPr descr="A close up of a logo&#10;&#10;Description automatically generated" id="383" name="Google Shape;383;p99"/>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food&#10;&#10;Description automatically generated" id="384" name="Google Shape;384;p99"/>
          <p:cNvPicPr preferRelativeResize="0"/>
          <p:nvPr/>
        </p:nvPicPr>
        <p:blipFill rotWithShape="1">
          <a:blip r:embed="rId3">
            <a:alphaModFix/>
          </a:blip>
          <a:srcRect b="0" l="0" r="0" t="0"/>
          <a:stretch/>
        </p:blipFill>
        <p:spPr>
          <a:xfrm>
            <a:off x="10928456" y="5643511"/>
            <a:ext cx="977900" cy="83820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85" name="Shape 385"/>
        <p:cNvGrpSpPr/>
        <p:nvPr/>
      </p:nvGrpSpPr>
      <p:grpSpPr>
        <a:xfrm>
          <a:off x="0" y="0"/>
          <a:ext cx="0" cy="0"/>
          <a:chOff x="0" y="0"/>
          <a:chExt cx="0" cy="0"/>
        </a:xfrm>
      </p:grpSpPr>
      <p:pic>
        <p:nvPicPr>
          <p:cNvPr descr="A picture containing circuit&#10;&#10;Description automatically generated" id="386" name="Google Shape;386;p10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87" name="Shape 387"/>
        <p:cNvGrpSpPr/>
        <p:nvPr/>
      </p:nvGrpSpPr>
      <p:grpSpPr>
        <a:xfrm>
          <a:off x="0" y="0"/>
          <a:ext cx="0" cy="0"/>
          <a:chOff x="0" y="0"/>
          <a:chExt cx="0" cy="0"/>
        </a:xfrm>
      </p:grpSpPr>
      <p:pic>
        <p:nvPicPr>
          <p:cNvPr descr="A picture containing pan&#10;&#10;Description automatically generated" id="388" name="Google Shape;388;p101"/>
          <p:cNvPicPr preferRelativeResize="0"/>
          <p:nvPr/>
        </p:nvPicPr>
        <p:blipFill rotWithShape="1">
          <a:blip r:embed="rId2">
            <a:alphaModFix/>
          </a:blip>
          <a:srcRect b="0" l="0" r="0" t="0"/>
          <a:stretch/>
        </p:blipFill>
        <p:spPr>
          <a:xfrm>
            <a:off x="9894" y="-961292"/>
            <a:ext cx="12192000" cy="6858000"/>
          </a:xfrm>
          <a:prstGeom prst="rect">
            <a:avLst/>
          </a:prstGeom>
          <a:noFill/>
          <a:ln>
            <a:noFill/>
          </a:ln>
        </p:spPr>
      </p:pic>
      <p:sp>
        <p:nvSpPr>
          <p:cNvPr id="389" name="Google Shape;389;p101"/>
          <p:cNvSpPr txBox="1"/>
          <p:nvPr>
            <p:ph idx="1" type="body"/>
          </p:nvPr>
        </p:nvSpPr>
        <p:spPr>
          <a:xfrm>
            <a:off x="622300" y="3878263"/>
            <a:ext cx="10967188" cy="235902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vl1pPr>
            <a:lvl2pPr indent="-381000" lvl="1" marL="914400" algn="l">
              <a:lnSpc>
                <a:spcPct val="90000"/>
              </a:lnSpc>
              <a:spcBef>
                <a:spcPts val="500"/>
              </a:spcBef>
              <a:spcAft>
                <a:spcPts val="0"/>
              </a:spcAft>
              <a:buClr>
                <a:schemeClr val="lt1"/>
              </a:buClr>
              <a:buSzPts val="2400"/>
              <a:buChar char="•"/>
              <a:defRPr b="0" i="0"/>
            </a:lvl2pPr>
            <a:lvl3pPr indent="-355600" lvl="2" marL="1371600" algn="l">
              <a:lnSpc>
                <a:spcPct val="90000"/>
              </a:lnSpc>
              <a:spcBef>
                <a:spcPts val="500"/>
              </a:spcBef>
              <a:spcAft>
                <a:spcPts val="0"/>
              </a:spcAft>
              <a:buClr>
                <a:schemeClr val="lt1"/>
              </a:buClr>
              <a:buSzPts val="2000"/>
              <a:buChar char="•"/>
              <a:defRPr b="0" i="0"/>
            </a:lvl3pPr>
            <a:lvl4pPr indent="-342900" lvl="3" marL="1828800" algn="l">
              <a:lnSpc>
                <a:spcPct val="90000"/>
              </a:lnSpc>
              <a:spcBef>
                <a:spcPts val="500"/>
              </a:spcBef>
              <a:spcAft>
                <a:spcPts val="0"/>
              </a:spcAft>
              <a:buClr>
                <a:schemeClr val="lt1"/>
              </a:buClr>
              <a:buSzPts val="1800"/>
              <a:buChar char="•"/>
              <a:defRPr b="0" i="0"/>
            </a:lvl4pPr>
            <a:lvl5pPr indent="-342900" lvl="4" marL="2286000" algn="l">
              <a:lnSpc>
                <a:spcPct val="90000"/>
              </a:lnSpc>
              <a:spcBef>
                <a:spcPts val="500"/>
              </a:spcBef>
              <a:spcAft>
                <a:spcPts val="0"/>
              </a:spcAft>
              <a:buClr>
                <a:schemeClr val="lt1"/>
              </a:buClr>
              <a:buSzPts val="1800"/>
              <a:buChar char="•"/>
              <a:defRPr b="0" i="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PicturesX2">
  <p:cSld name="Half page PicturesX2">
    <p:spTree>
      <p:nvGrpSpPr>
        <p:cNvPr id="390" name="Shape 390"/>
        <p:cNvGrpSpPr/>
        <p:nvPr/>
      </p:nvGrpSpPr>
      <p:grpSpPr>
        <a:xfrm>
          <a:off x="0" y="0"/>
          <a:ext cx="0" cy="0"/>
          <a:chOff x="0" y="0"/>
          <a:chExt cx="0" cy="0"/>
        </a:xfrm>
      </p:grpSpPr>
      <p:sp>
        <p:nvSpPr>
          <p:cNvPr id="391" name="Google Shape;391;p102"/>
          <p:cNvSpPr/>
          <p:nvPr>
            <p:ph idx="2" type="pic"/>
          </p:nvPr>
        </p:nvSpPr>
        <p:spPr>
          <a:xfrm>
            <a:off x="5805487" y="620713"/>
            <a:ext cx="5764213" cy="5614987"/>
          </a:xfrm>
          <a:prstGeom prst="rect">
            <a:avLst/>
          </a:prstGeom>
          <a:noFill/>
          <a:ln>
            <a:noFill/>
          </a:ln>
        </p:spPr>
      </p:sp>
      <p:sp>
        <p:nvSpPr>
          <p:cNvPr id="392" name="Google Shape;392;p102"/>
          <p:cNvSpPr/>
          <p:nvPr>
            <p:ph idx="3" type="pic"/>
          </p:nvPr>
        </p:nvSpPr>
        <p:spPr>
          <a:xfrm>
            <a:off x="622301" y="620713"/>
            <a:ext cx="5014002" cy="5614987"/>
          </a:xfrm>
          <a:prstGeom prst="rect">
            <a:avLst/>
          </a:prstGeom>
          <a:noFill/>
          <a:ln>
            <a:noFill/>
          </a:ln>
        </p:spPr>
      </p:sp>
      <p:sp>
        <p:nvSpPr>
          <p:cNvPr id="393" name="Google Shape;393;p102"/>
          <p:cNvSpPr txBox="1"/>
          <p:nvPr>
            <p:ph type="title"/>
          </p:nvPr>
        </p:nvSpPr>
        <p:spPr>
          <a:xfrm>
            <a:off x="912813" y="905526"/>
            <a:ext cx="4198833" cy="40112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Proxima Nova"/>
              <a:buNone/>
              <a:defRPr b="0" i="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S Conversation">
  <p:cSld name="YAS Conversation">
    <p:spTree>
      <p:nvGrpSpPr>
        <p:cNvPr id="394" name="Shape 394"/>
        <p:cNvGrpSpPr/>
        <p:nvPr/>
      </p:nvGrpSpPr>
      <p:grpSpPr>
        <a:xfrm>
          <a:off x="0" y="0"/>
          <a:ext cx="0" cy="0"/>
          <a:chOff x="0" y="0"/>
          <a:chExt cx="0" cy="0"/>
        </a:xfrm>
      </p:grpSpPr>
      <p:sp>
        <p:nvSpPr>
          <p:cNvPr id="395" name="Google Shape;395;p103"/>
          <p:cNvSpPr/>
          <p:nvPr>
            <p:ph idx="2" type="pic"/>
          </p:nvPr>
        </p:nvSpPr>
        <p:spPr>
          <a:xfrm>
            <a:off x="5943601" y="1752600"/>
            <a:ext cx="5760028" cy="4293448"/>
          </a:xfrm>
          <a:prstGeom prst="rect">
            <a:avLst/>
          </a:prstGeom>
          <a:solidFill>
            <a:schemeClr val="dk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nded Blank - DRK">
  <p:cSld name="Branded Blank - DRK">
    <p:spTree>
      <p:nvGrpSpPr>
        <p:cNvPr id="396" name="Shape 396"/>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Section Header">
  <p:cSld name="9_Section Header">
    <p:spTree>
      <p:nvGrpSpPr>
        <p:cNvPr id="400" name="Shape 400"/>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1" name="Shape 401"/>
        <p:cNvGrpSpPr/>
        <p:nvPr/>
      </p:nvGrpSpPr>
      <p:grpSpPr>
        <a:xfrm>
          <a:off x="0" y="0"/>
          <a:ext cx="0" cy="0"/>
          <a:chOff x="0" y="0"/>
          <a:chExt cx="0" cy="0"/>
        </a:xfrm>
      </p:grpSpPr>
      <p:sp>
        <p:nvSpPr>
          <p:cNvPr id="402" name="Google Shape;402;p105"/>
          <p:cNvSpPr txBox="1"/>
          <p:nvPr>
            <p:ph type="ctrTitle"/>
          </p:nvPr>
        </p:nvSpPr>
        <p:spPr>
          <a:xfrm>
            <a:off x="660401" y="87923"/>
            <a:ext cx="914400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Proxima Nova"/>
              <a:buNone/>
              <a:defRPr b="1" i="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105"/>
          <p:cNvSpPr txBox="1"/>
          <p:nvPr>
            <p:ph idx="1" type="subTitle"/>
          </p:nvPr>
        </p:nvSpPr>
        <p:spPr>
          <a:xfrm>
            <a:off x="660401" y="2567599"/>
            <a:ext cx="9144000" cy="16557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404" name="Google Shape;404;p105"/>
          <p:cNvSpPr/>
          <p:nvPr/>
        </p:nvSpPr>
        <p:spPr>
          <a:xfrm>
            <a:off x="-5809299" y="-17425758"/>
            <a:ext cx="19205008" cy="24195835"/>
          </a:xfrm>
          <a:custGeom>
            <a:rect b="b" l="l" r="r" t="t"/>
            <a:pathLst>
              <a:path extrusionOk="0" h="15929255" w="12643559">
                <a:moveTo>
                  <a:pt x="1131693" y="882333"/>
                </a:moveTo>
                <a:cubicBezTo>
                  <a:pt x="889382" y="882333"/>
                  <a:pt x="684932" y="1087027"/>
                  <a:pt x="684932" y="1329628"/>
                </a:cubicBezTo>
                <a:lnTo>
                  <a:pt x="684932" y="8357463"/>
                </a:lnTo>
                <a:cubicBezTo>
                  <a:pt x="684932" y="10336173"/>
                  <a:pt x="1684464" y="12178421"/>
                  <a:pt x="3342779" y="13247381"/>
                </a:cubicBezTo>
                <a:lnTo>
                  <a:pt x="6083922" y="15021397"/>
                </a:lnTo>
                <a:cubicBezTo>
                  <a:pt x="6159643" y="15066885"/>
                  <a:pt x="6242937" y="15097209"/>
                  <a:pt x="6326231" y="15097209"/>
                </a:cubicBezTo>
                <a:cubicBezTo>
                  <a:pt x="6409525" y="15097209"/>
                  <a:pt x="6492820" y="15074465"/>
                  <a:pt x="6568542" y="15021397"/>
                </a:cubicBezTo>
                <a:lnTo>
                  <a:pt x="9309683" y="13247381"/>
                </a:lnTo>
                <a:cubicBezTo>
                  <a:pt x="10967998" y="12170840"/>
                  <a:pt x="11967530" y="10328592"/>
                  <a:pt x="11967530" y="8357463"/>
                </a:cubicBezTo>
                <a:lnTo>
                  <a:pt x="11967530" y="1329628"/>
                </a:lnTo>
                <a:cubicBezTo>
                  <a:pt x="11975103" y="1087027"/>
                  <a:pt x="11770652" y="882333"/>
                  <a:pt x="11520770" y="882333"/>
                </a:cubicBezTo>
                <a:close/>
                <a:moveTo>
                  <a:pt x="500642" y="0"/>
                </a:moveTo>
                <a:lnTo>
                  <a:pt x="12142690" y="0"/>
                </a:lnTo>
                <a:cubicBezTo>
                  <a:pt x="12422709" y="0"/>
                  <a:pt x="12651817" y="229380"/>
                  <a:pt x="12643331" y="501240"/>
                </a:cubicBezTo>
                <a:lnTo>
                  <a:pt x="12643331" y="8376664"/>
                </a:lnTo>
                <a:cubicBezTo>
                  <a:pt x="12643331" y="10585520"/>
                  <a:pt x="11523251" y="12649952"/>
                  <a:pt x="9664936" y="13856328"/>
                </a:cubicBezTo>
                <a:lnTo>
                  <a:pt x="6593200" y="15844299"/>
                </a:lnTo>
                <a:cubicBezTo>
                  <a:pt x="6508346" y="15903768"/>
                  <a:pt x="6415006" y="15929255"/>
                  <a:pt x="6321666" y="15929255"/>
                </a:cubicBezTo>
                <a:cubicBezTo>
                  <a:pt x="6228326" y="15929255"/>
                  <a:pt x="6134986" y="15895273"/>
                  <a:pt x="6050132" y="15844299"/>
                </a:cubicBezTo>
                <a:lnTo>
                  <a:pt x="2978396" y="13856328"/>
                </a:lnTo>
                <a:cubicBezTo>
                  <a:pt x="1120080" y="12658448"/>
                  <a:pt x="0" y="10594016"/>
                  <a:pt x="0" y="8376664"/>
                </a:cubicBezTo>
                <a:lnTo>
                  <a:pt x="0" y="501240"/>
                </a:lnTo>
                <a:cubicBezTo>
                  <a:pt x="0" y="229380"/>
                  <a:pt x="229107" y="0"/>
                  <a:pt x="500642" y="0"/>
                </a:cubicBezTo>
                <a:close/>
              </a:path>
            </a:pathLst>
          </a:custGeom>
          <a:solidFill>
            <a:srgbClr val="18B4BB">
              <a:alpha val="68627"/>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lt1"/>
              </a:solidFill>
              <a:latin typeface="Proxima Nova"/>
              <a:ea typeface="Proxima Nova"/>
              <a:cs typeface="Proxima Nova"/>
              <a:sym typeface="Proxima Nova"/>
            </a:endParaRPr>
          </a:p>
        </p:txBody>
      </p:sp>
      <p:pic>
        <p:nvPicPr>
          <p:cNvPr descr="A picture containing clock&#10;&#10;Description automatically generated" id="405" name="Google Shape;405;p105"/>
          <p:cNvPicPr preferRelativeResize="0"/>
          <p:nvPr/>
        </p:nvPicPr>
        <p:blipFill rotWithShape="1">
          <a:blip r:embed="rId2">
            <a:alphaModFix/>
          </a:blip>
          <a:srcRect b="0" l="0" r="0" t="0"/>
          <a:stretch/>
        </p:blipFill>
        <p:spPr>
          <a:xfrm>
            <a:off x="8814164" y="5475865"/>
            <a:ext cx="2783246" cy="789132"/>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Longer title">
  <p:cSld name="Title Slide - Longer title">
    <p:spTree>
      <p:nvGrpSpPr>
        <p:cNvPr id="406" name="Shape 406"/>
        <p:cNvGrpSpPr/>
        <p:nvPr/>
      </p:nvGrpSpPr>
      <p:grpSpPr>
        <a:xfrm>
          <a:off x="0" y="0"/>
          <a:ext cx="0" cy="0"/>
          <a:chOff x="0" y="0"/>
          <a:chExt cx="0" cy="0"/>
        </a:xfrm>
      </p:grpSpPr>
      <p:sp>
        <p:nvSpPr>
          <p:cNvPr id="407" name="Google Shape;407;p106"/>
          <p:cNvSpPr txBox="1"/>
          <p:nvPr>
            <p:ph type="ctrTitle"/>
          </p:nvPr>
        </p:nvSpPr>
        <p:spPr>
          <a:xfrm>
            <a:off x="660401" y="1806783"/>
            <a:ext cx="9144000" cy="324443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Proxima Nova"/>
              <a:buNone/>
              <a:defRPr b="1" i="0" sz="5400">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106"/>
          <p:cNvSpPr txBox="1"/>
          <p:nvPr>
            <p:ph idx="1" type="subTitle"/>
          </p:nvPr>
        </p:nvSpPr>
        <p:spPr>
          <a:xfrm>
            <a:off x="660401" y="5238345"/>
            <a:ext cx="9144000" cy="108930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0" i="0"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409" name="Google Shape;409;p106"/>
          <p:cNvSpPr/>
          <p:nvPr/>
        </p:nvSpPr>
        <p:spPr>
          <a:xfrm>
            <a:off x="8957177" y="0"/>
            <a:ext cx="2996943" cy="6858000"/>
          </a:xfrm>
          <a:custGeom>
            <a:rect b="b" l="l" r="r" t="t"/>
            <a:pathLst>
              <a:path extrusionOk="0" h="6858000" w="2996943">
                <a:moveTo>
                  <a:pt x="5408" y="0"/>
                </a:moveTo>
                <a:lnTo>
                  <a:pt x="841645" y="0"/>
                </a:lnTo>
                <a:lnTo>
                  <a:pt x="907403" y="86024"/>
                </a:lnTo>
                <a:cubicBezTo>
                  <a:pt x="967962" y="169587"/>
                  <a:pt x="1026564" y="254954"/>
                  <a:pt x="1083123" y="342078"/>
                </a:cubicBezTo>
                <a:lnTo>
                  <a:pt x="2918507" y="3178042"/>
                </a:lnTo>
                <a:cubicBezTo>
                  <a:pt x="2973411" y="3256383"/>
                  <a:pt x="2996943" y="3342558"/>
                  <a:pt x="2996943" y="3428734"/>
                </a:cubicBezTo>
                <a:cubicBezTo>
                  <a:pt x="2996943" y="3514910"/>
                  <a:pt x="2965569" y="3601085"/>
                  <a:pt x="2918507" y="3679426"/>
                </a:cubicBezTo>
                <a:lnTo>
                  <a:pt x="1083123" y="6515390"/>
                </a:lnTo>
                <a:cubicBezTo>
                  <a:pt x="1026962" y="6602515"/>
                  <a:pt x="968738" y="6687882"/>
                  <a:pt x="908538" y="6771445"/>
                </a:cubicBezTo>
                <a:lnTo>
                  <a:pt x="842730" y="6858000"/>
                </a:lnTo>
                <a:lnTo>
                  <a:pt x="0" y="6858000"/>
                </a:lnTo>
                <a:lnTo>
                  <a:pt x="63844" y="6787922"/>
                </a:lnTo>
                <a:cubicBezTo>
                  <a:pt x="229230" y="6597551"/>
                  <a:pt x="382133" y="6394277"/>
                  <a:pt x="520917" y="6178976"/>
                </a:cubicBezTo>
                <a:lnTo>
                  <a:pt x="2158767" y="3648230"/>
                </a:lnTo>
                <a:cubicBezTo>
                  <a:pt x="2200763" y="3578321"/>
                  <a:pt x="2228761" y="3501420"/>
                  <a:pt x="2228761" y="3424519"/>
                </a:cubicBezTo>
                <a:cubicBezTo>
                  <a:pt x="2228761" y="3347619"/>
                  <a:pt x="2207763" y="3270717"/>
                  <a:pt x="2158767" y="3200807"/>
                </a:cubicBezTo>
                <a:lnTo>
                  <a:pt x="520917" y="670063"/>
                </a:lnTo>
                <a:cubicBezTo>
                  <a:pt x="381148" y="454762"/>
                  <a:pt x="227399" y="251489"/>
                  <a:pt x="61306" y="61118"/>
                </a:cubicBezTo>
                <a:close/>
              </a:path>
            </a:pathLst>
          </a:cu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descr="A picture containing drawing, clock, light&#10;&#10;Description automatically generated" id="410" name="Google Shape;410;p106"/>
          <p:cNvPicPr preferRelativeResize="0"/>
          <p:nvPr/>
        </p:nvPicPr>
        <p:blipFill rotWithShape="1">
          <a:blip r:embed="rId2">
            <a:alphaModFix/>
          </a:blip>
          <a:srcRect b="0" l="0" r="0" t="0"/>
          <a:stretch/>
        </p:blipFill>
        <p:spPr>
          <a:xfrm>
            <a:off x="660401" y="1084133"/>
            <a:ext cx="2783246" cy="57056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1" name="Shape 411"/>
        <p:cNvGrpSpPr/>
        <p:nvPr/>
      </p:nvGrpSpPr>
      <p:grpSpPr>
        <a:xfrm>
          <a:off x="0" y="0"/>
          <a:ext cx="0" cy="0"/>
          <a:chOff x="0" y="0"/>
          <a:chExt cx="0" cy="0"/>
        </a:xfrm>
      </p:grpSpPr>
      <p:sp>
        <p:nvSpPr>
          <p:cNvPr id="412" name="Google Shape;412;p107"/>
          <p:cNvSpPr txBox="1"/>
          <p:nvPr>
            <p:ph type="title"/>
          </p:nvPr>
        </p:nvSpPr>
        <p:spPr>
          <a:xfrm>
            <a:off x="622300" y="620713"/>
            <a:ext cx="109474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1" i="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3" name="Google Shape;413;p107"/>
          <p:cNvSpPr txBox="1"/>
          <p:nvPr>
            <p:ph idx="1" type="body"/>
          </p:nvPr>
        </p:nvSpPr>
        <p:spPr>
          <a:xfrm>
            <a:off x="622300" y="2056004"/>
            <a:ext cx="1094740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4" name="Google Shape;414;p107"/>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nd with phone ">
  <p:cSld name="Hand with phone ">
    <p:spTree>
      <p:nvGrpSpPr>
        <p:cNvPr id="415" name="Shape 415"/>
        <p:cNvGrpSpPr/>
        <p:nvPr/>
      </p:nvGrpSpPr>
      <p:grpSpPr>
        <a:xfrm>
          <a:off x="0" y="0"/>
          <a:ext cx="0" cy="0"/>
          <a:chOff x="0" y="0"/>
          <a:chExt cx="0" cy="0"/>
        </a:xfrm>
      </p:grpSpPr>
      <p:sp>
        <p:nvSpPr>
          <p:cNvPr id="416" name="Google Shape;416;p108"/>
          <p:cNvSpPr txBox="1"/>
          <p:nvPr>
            <p:ph type="title"/>
          </p:nvPr>
        </p:nvSpPr>
        <p:spPr>
          <a:xfrm>
            <a:off x="622300" y="620713"/>
            <a:ext cx="725104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4400"/>
              <a:buFont typeface="Proxima Nova"/>
              <a:buNone/>
              <a:defRPr b="1" i="0" sz="4400">
                <a:solidFill>
                  <a:schemeClr val="accent1"/>
                </a:solidFill>
                <a:latin typeface="Proxima Nova"/>
                <a:ea typeface="Proxima Nova"/>
                <a:cs typeface="Proxima Nova"/>
                <a:sym typeface="Proxima Nov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108"/>
          <p:cNvSpPr txBox="1"/>
          <p:nvPr>
            <p:ph idx="1" type="body"/>
          </p:nvPr>
        </p:nvSpPr>
        <p:spPr>
          <a:xfrm>
            <a:off x="622300" y="2056004"/>
            <a:ext cx="7251040" cy="43132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b="0" i="0">
                <a:latin typeface="Proxima Nova"/>
                <a:ea typeface="Proxima Nova"/>
                <a:cs typeface="Proxima Nova"/>
                <a:sym typeface="Proxima Nova"/>
              </a:defRPr>
            </a:lvl1pPr>
            <a:lvl2pPr indent="-381000" lvl="1" marL="914400" algn="l">
              <a:lnSpc>
                <a:spcPct val="90000"/>
              </a:lnSpc>
              <a:spcBef>
                <a:spcPts val="500"/>
              </a:spcBef>
              <a:spcAft>
                <a:spcPts val="0"/>
              </a:spcAft>
              <a:buClr>
                <a:schemeClr val="lt1"/>
              </a:buClr>
              <a:buSzPts val="2400"/>
              <a:buChar char="•"/>
              <a:defRPr b="0" i="0">
                <a:latin typeface="Proxima Nova"/>
                <a:ea typeface="Proxima Nova"/>
                <a:cs typeface="Proxima Nova"/>
                <a:sym typeface="Proxima Nova"/>
              </a:defRPr>
            </a:lvl2pPr>
            <a:lvl3pPr indent="-355600" lvl="2" marL="1371600" algn="l">
              <a:lnSpc>
                <a:spcPct val="90000"/>
              </a:lnSpc>
              <a:spcBef>
                <a:spcPts val="500"/>
              </a:spcBef>
              <a:spcAft>
                <a:spcPts val="0"/>
              </a:spcAft>
              <a:buClr>
                <a:schemeClr val="lt1"/>
              </a:buClr>
              <a:buSzPts val="2000"/>
              <a:buChar char="•"/>
              <a:defRPr b="0" i="0">
                <a:latin typeface="Proxima Nova"/>
                <a:ea typeface="Proxima Nova"/>
                <a:cs typeface="Proxima Nova"/>
                <a:sym typeface="Proxima Nova"/>
              </a:defRPr>
            </a:lvl3pPr>
            <a:lvl4pPr indent="-342900" lvl="3" marL="18288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4pPr>
            <a:lvl5pPr indent="-342900" lvl="4" marL="2286000" algn="l">
              <a:lnSpc>
                <a:spcPct val="90000"/>
              </a:lnSpc>
              <a:spcBef>
                <a:spcPts val="500"/>
              </a:spcBef>
              <a:spcAft>
                <a:spcPts val="0"/>
              </a:spcAft>
              <a:buClr>
                <a:schemeClr val="lt1"/>
              </a:buClr>
              <a:buSzPts val="1800"/>
              <a:buChar char="•"/>
              <a:defRPr b="0" i="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8" name="Google Shape;418;p108"/>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pic>
        <p:nvPicPr>
          <p:cNvPr id="419" name="Google Shape;419;p108"/>
          <p:cNvPicPr preferRelativeResize="0"/>
          <p:nvPr/>
        </p:nvPicPr>
        <p:blipFill rotWithShape="1">
          <a:blip r:embed="rId2">
            <a:alphaModFix/>
          </a:blip>
          <a:srcRect b="0" l="0" r="0" t="0"/>
          <a:stretch/>
        </p:blipFill>
        <p:spPr>
          <a:xfrm>
            <a:off x="6822017" y="394501"/>
            <a:ext cx="5069435" cy="6463499"/>
          </a:xfrm>
          <a:prstGeom prst="rect">
            <a:avLst/>
          </a:prstGeom>
          <a:noFill/>
          <a:ln>
            <a:noFill/>
          </a:ln>
        </p:spPr>
      </p:pic>
      <p:sp>
        <p:nvSpPr>
          <p:cNvPr id="420" name="Google Shape;420;p108"/>
          <p:cNvSpPr/>
          <p:nvPr>
            <p:ph idx="2" type="pic"/>
          </p:nvPr>
        </p:nvSpPr>
        <p:spPr>
          <a:xfrm>
            <a:off x="8798296" y="654756"/>
            <a:ext cx="2171700" cy="4380794"/>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White with Shield logo">
  <p:cSld name="1_Blank White with Shield logo">
    <p:bg>
      <p:bgPr>
        <a:solidFill>
          <a:schemeClr val="lt1"/>
        </a:solidFill>
      </p:bgPr>
    </p:bg>
    <p:spTree>
      <p:nvGrpSpPr>
        <p:cNvPr id="421" name="Shape 421"/>
        <p:cNvGrpSpPr/>
        <p:nvPr/>
      </p:nvGrpSpPr>
      <p:grpSpPr>
        <a:xfrm>
          <a:off x="0" y="0"/>
          <a:ext cx="0" cy="0"/>
          <a:chOff x="0" y="0"/>
          <a:chExt cx="0" cy="0"/>
        </a:xfrm>
      </p:grpSpPr>
      <p:sp>
        <p:nvSpPr>
          <p:cNvPr id="422" name="Google Shape;422;p109"/>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Shield logo">
  <p:cSld name="Blank with Shield logo">
    <p:spTree>
      <p:nvGrpSpPr>
        <p:cNvPr id="423" name="Shape 423"/>
        <p:cNvGrpSpPr/>
        <p:nvPr/>
      </p:nvGrpSpPr>
      <p:grpSpPr>
        <a:xfrm>
          <a:off x="0" y="0"/>
          <a:ext cx="0" cy="0"/>
          <a:chOff x="0" y="0"/>
          <a:chExt cx="0" cy="0"/>
        </a:xfrm>
      </p:grpSpPr>
      <p:sp>
        <p:nvSpPr>
          <p:cNvPr id="424" name="Google Shape;424;p110"/>
          <p:cNvSpPr/>
          <p:nvPr/>
        </p:nvSpPr>
        <p:spPr>
          <a:xfrm>
            <a:off x="11112338" y="5809909"/>
            <a:ext cx="610137" cy="505405"/>
          </a:xfrm>
          <a:custGeom>
            <a:rect b="b" l="l" r="r" t="t"/>
            <a:pathLst>
              <a:path extrusionOk="0" h="893299" w="1078413">
                <a:moveTo>
                  <a:pt x="1068834" y="228648"/>
                </a:moveTo>
                <a:cubicBezTo>
                  <a:pt x="1050954" y="187452"/>
                  <a:pt x="1002257" y="140780"/>
                  <a:pt x="874144" y="139541"/>
                </a:cubicBezTo>
                <a:lnTo>
                  <a:pt x="874144" y="28289"/>
                </a:lnTo>
                <a:cubicBezTo>
                  <a:pt x="873987" y="12619"/>
                  <a:pt x="861257" y="-1"/>
                  <a:pt x="845611" y="0"/>
                </a:cubicBezTo>
                <a:lnTo>
                  <a:pt x="193441" y="0"/>
                </a:lnTo>
                <a:cubicBezTo>
                  <a:pt x="177840" y="0"/>
                  <a:pt x="165193" y="12666"/>
                  <a:pt x="165193" y="28289"/>
                </a:cubicBezTo>
                <a:lnTo>
                  <a:pt x="165193" y="406194"/>
                </a:lnTo>
                <a:cubicBezTo>
                  <a:pt x="144602" y="422339"/>
                  <a:pt x="125437" y="438722"/>
                  <a:pt x="108127" y="455152"/>
                </a:cubicBezTo>
                <a:cubicBezTo>
                  <a:pt x="-9144" y="566452"/>
                  <a:pt x="-10142" y="644176"/>
                  <a:pt x="9640" y="689753"/>
                </a:cubicBezTo>
                <a:cubicBezTo>
                  <a:pt x="34987" y="748141"/>
                  <a:pt x="106415" y="778764"/>
                  <a:pt x="211749" y="778764"/>
                </a:cubicBezTo>
                <a:cubicBezTo>
                  <a:pt x="248389" y="778502"/>
                  <a:pt x="284955" y="775430"/>
                  <a:pt x="321126" y="769572"/>
                </a:cubicBezTo>
                <a:cubicBezTo>
                  <a:pt x="324835" y="772192"/>
                  <a:pt x="328592" y="774716"/>
                  <a:pt x="332397" y="777192"/>
                </a:cubicBezTo>
                <a:lnTo>
                  <a:pt x="504308" y="888778"/>
                </a:lnTo>
                <a:cubicBezTo>
                  <a:pt x="513648" y="894807"/>
                  <a:pt x="525641" y="894807"/>
                  <a:pt x="534981" y="888778"/>
                </a:cubicBezTo>
                <a:lnTo>
                  <a:pt x="707036" y="777431"/>
                </a:lnTo>
                <a:cubicBezTo>
                  <a:pt x="788359" y="724814"/>
                  <a:pt x="845492" y="642004"/>
                  <a:pt x="865869" y="547211"/>
                </a:cubicBezTo>
                <a:lnTo>
                  <a:pt x="874001" y="541687"/>
                </a:lnTo>
                <a:cubicBezTo>
                  <a:pt x="1034785" y="427815"/>
                  <a:pt x="1105785" y="313801"/>
                  <a:pt x="1068834" y="228648"/>
                </a:cubicBezTo>
                <a:close/>
                <a:moveTo>
                  <a:pt x="244705" y="79629"/>
                </a:moveTo>
                <a:lnTo>
                  <a:pt x="794632" y="79629"/>
                </a:lnTo>
                <a:lnTo>
                  <a:pt x="794632" y="143923"/>
                </a:lnTo>
                <a:cubicBezTo>
                  <a:pt x="689630" y="155353"/>
                  <a:pt x="567033" y="190167"/>
                  <a:pt x="445483" y="243173"/>
                </a:cubicBezTo>
                <a:cubicBezTo>
                  <a:pt x="375817" y="273301"/>
                  <a:pt x="308676" y="308975"/>
                  <a:pt x="244705" y="349853"/>
                </a:cubicBezTo>
                <a:close/>
                <a:moveTo>
                  <a:pt x="82542" y="657987"/>
                </a:moveTo>
                <a:cubicBezTo>
                  <a:pt x="72461" y="634413"/>
                  <a:pt x="88011" y="583978"/>
                  <a:pt x="162815" y="512969"/>
                </a:cubicBezTo>
                <a:lnTo>
                  <a:pt x="167333" y="508826"/>
                </a:lnTo>
                <a:cubicBezTo>
                  <a:pt x="174698" y="578087"/>
                  <a:pt x="201637" y="643809"/>
                  <a:pt x="244990" y="698278"/>
                </a:cubicBezTo>
                <a:cubicBezTo>
                  <a:pt x="148549" y="704183"/>
                  <a:pt x="93860" y="683990"/>
                  <a:pt x="82542" y="657987"/>
                </a:cubicBezTo>
                <a:close/>
                <a:moveTo>
                  <a:pt x="663903" y="710374"/>
                </a:moveTo>
                <a:lnTo>
                  <a:pt x="519478" y="803672"/>
                </a:lnTo>
                <a:lnTo>
                  <a:pt x="375244" y="710327"/>
                </a:lnTo>
                <a:cubicBezTo>
                  <a:pt x="293594" y="657658"/>
                  <a:pt x="244385" y="566942"/>
                  <a:pt x="244705" y="469678"/>
                </a:cubicBezTo>
                <a:lnTo>
                  <a:pt x="244705" y="445865"/>
                </a:lnTo>
                <a:cubicBezTo>
                  <a:pt x="317472" y="394670"/>
                  <a:pt x="395378" y="351222"/>
                  <a:pt x="477154" y="316230"/>
                </a:cubicBezTo>
                <a:cubicBezTo>
                  <a:pt x="588481" y="267748"/>
                  <a:pt x="699474" y="235649"/>
                  <a:pt x="794632" y="224028"/>
                </a:cubicBezTo>
                <a:lnTo>
                  <a:pt x="794632" y="469678"/>
                </a:lnTo>
                <a:cubicBezTo>
                  <a:pt x="794893" y="566976"/>
                  <a:pt x="745612" y="657692"/>
                  <a:pt x="663903" y="710327"/>
                </a:cubicBezTo>
                <a:close/>
                <a:moveTo>
                  <a:pt x="874144" y="441865"/>
                </a:moveTo>
                <a:lnTo>
                  <a:pt x="874144" y="219170"/>
                </a:lnTo>
                <a:cubicBezTo>
                  <a:pt x="950232" y="220123"/>
                  <a:pt x="987087" y="240030"/>
                  <a:pt x="995933" y="260414"/>
                </a:cubicBezTo>
                <a:cubicBezTo>
                  <a:pt x="1009628" y="291989"/>
                  <a:pt x="975722" y="360140"/>
                  <a:pt x="874144" y="4418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no shield">
  <p:cSld name="Full image - no shield">
    <p:spTree>
      <p:nvGrpSpPr>
        <p:cNvPr id="425" name="Shape 425"/>
        <p:cNvGrpSpPr/>
        <p:nvPr/>
      </p:nvGrpSpPr>
      <p:grpSpPr>
        <a:xfrm>
          <a:off x="0" y="0"/>
          <a:ext cx="0" cy="0"/>
          <a:chOff x="0" y="0"/>
          <a:chExt cx="0" cy="0"/>
        </a:xfrm>
      </p:grpSpPr>
      <p:sp>
        <p:nvSpPr>
          <p:cNvPr id="426" name="Google Shape;426;p111"/>
          <p:cNvSpPr/>
          <p:nvPr>
            <p:ph idx="2" type="pic"/>
          </p:nvPr>
        </p:nvSpPr>
        <p:spPr>
          <a:xfrm>
            <a:off x="622300" y="620713"/>
            <a:ext cx="10947400" cy="5638800"/>
          </a:xfrm>
          <a:prstGeom prst="rect">
            <a:avLst/>
          </a:prstGeom>
          <a:solidFill>
            <a:schemeClr val="dk2"/>
          </a:solidFill>
          <a:ln>
            <a:noFill/>
          </a:ln>
        </p:spPr>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with shield">
  <p:cSld name="Full image - with shield">
    <p:spTree>
      <p:nvGrpSpPr>
        <p:cNvPr id="427" name="Shape 427"/>
        <p:cNvGrpSpPr/>
        <p:nvPr/>
      </p:nvGrpSpPr>
      <p:grpSpPr>
        <a:xfrm>
          <a:off x="0" y="0"/>
          <a:ext cx="0" cy="0"/>
          <a:chOff x="0" y="0"/>
          <a:chExt cx="0" cy="0"/>
        </a:xfrm>
      </p:grpSpPr>
      <p:sp>
        <p:nvSpPr>
          <p:cNvPr id="428" name="Google Shape;428;p112"/>
          <p:cNvSpPr/>
          <p:nvPr/>
        </p:nvSpPr>
        <p:spPr>
          <a:xfrm>
            <a:off x="615820" y="597159"/>
            <a:ext cx="10947600" cy="5637600"/>
          </a:xfrm>
          <a:prstGeom prst="rect">
            <a:avLst/>
          </a:prstGeom>
          <a:solidFill>
            <a:srgbClr val="18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roxima Nova"/>
              <a:ea typeface="Proxima Nova"/>
              <a:cs typeface="Proxima Nova"/>
              <a:sym typeface="Proxima Nova"/>
            </a:endParaRPr>
          </a:p>
        </p:txBody>
      </p:sp>
      <p:sp>
        <p:nvSpPr>
          <p:cNvPr id="429" name="Google Shape;429;p112"/>
          <p:cNvSpPr/>
          <p:nvPr>
            <p:ph idx="2" type="pic"/>
          </p:nvPr>
        </p:nvSpPr>
        <p:spPr>
          <a:xfrm>
            <a:off x="615600" y="597600"/>
            <a:ext cx="10947400" cy="5638800"/>
          </a:xfrm>
          <a:prstGeom prst="rect">
            <a:avLst/>
          </a:prstGeom>
          <a:solidFill>
            <a:schemeClr val="dk2"/>
          </a:solidFill>
          <a:ln>
            <a:noFill/>
          </a:ln>
        </p:spPr>
      </p:sp>
    </p:spTree>
  </p:cSld>
  <p:clrMapOvr>
    <a:masterClrMapping/>
  </p:clrMapOvr>
  <p:extLst>
    <p:ext uri="{DCECCB84-F9BA-43D5-87BE-67443E8EF086}">
      <p15:sldGuideLst>
        <p15:guide id="1" orient="horz" pos="391">
          <p15:clr>
            <a:srgbClr val="FBAE40"/>
          </p15:clr>
        </p15:guide>
        <p15:guide id="2" pos="7287">
          <p15:clr>
            <a:srgbClr val="FBAE40"/>
          </p15:clr>
        </p15:guide>
        <p15:guide id="3" orient="horz" pos="3929">
          <p15:clr>
            <a:srgbClr val="FBAE40"/>
          </p15:clr>
        </p15:guide>
        <p15:guide id="4" pos="4135">
          <p15:clr>
            <a:srgbClr val="FBAE40"/>
          </p15:clr>
        </p15:guide>
        <p15:guide id="5" pos="4248">
          <p15:clr>
            <a:srgbClr val="FBAE40"/>
          </p15:clr>
        </p15:guide>
        <p15:guide id="6" orient="horz" pos="191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theme" Target="../theme/theme2.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image" Target="../media/image28.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75.xml"/><Relationship Id="rId42" Type="http://schemas.openxmlformats.org/officeDocument/2006/relationships/slideLayout" Target="../slideLayouts/slideLayout77.xml"/><Relationship Id="rId41" Type="http://schemas.openxmlformats.org/officeDocument/2006/relationships/slideLayout" Target="../slideLayouts/slideLayout76.xml"/><Relationship Id="rId44" Type="http://schemas.openxmlformats.org/officeDocument/2006/relationships/slideLayout" Target="../slideLayouts/slideLayout79.xml"/><Relationship Id="rId43" Type="http://schemas.openxmlformats.org/officeDocument/2006/relationships/slideLayout" Target="../slideLayouts/slideLayout78.xml"/><Relationship Id="rId46" Type="http://schemas.openxmlformats.org/officeDocument/2006/relationships/slideLayout" Target="../slideLayouts/slideLayout81.xml"/><Relationship Id="rId45" Type="http://schemas.openxmlformats.org/officeDocument/2006/relationships/slideLayout" Target="../slideLayouts/slideLayout80.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48" Type="http://schemas.openxmlformats.org/officeDocument/2006/relationships/slideLayout" Target="../slideLayouts/slideLayout83.xml"/><Relationship Id="rId47" Type="http://schemas.openxmlformats.org/officeDocument/2006/relationships/slideLayout" Target="../slideLayouts/slideLayout82.xml"/><Relationship Id="rId49" Type="http://schemas.openxmlformats.org/officeDocument/2006/relationships/slideLayout" Target="../slideLayouts/slideLayout8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31" Type="http://schemas.openxmlformats.org/officeDocument/2006/relationships/slideLayout" Target="../slideLayouts/slideLayout66.xml"/><Relationship Id="rId30" Type="http://schemas.openxmlformats.org/officeDocument/2006/relationships/slideLayout" Target="../slideLayouts/slideLayout65.xml"/><Relationship Id="rId33" Type="http://schemas.openxmlformats.org/officeDocument/2006/relationships/slideLayout" Target="../slideLayouts/slideLayout68.xml"/><Relationship Id="rId32" Type="http://schemas.openxmlformats.org/officeDocument/2006/relationships/slideLayout" Target="../slideLayouts/slideLayout67.xml"/><Relationship Id="rId35" Type="http://schemas.openxmlformats.org/officeDocument/2006/relationships/slideLayout" Target="../slideLayouts/slideLayout70.xml"/><Relationship Id="rId34" Type="http://schemas.openxmlformats.org/officeDocument/2006/relationships/slideLayout" Target="../slideLayouts/slideLayout69.xml"/><Relationship Id="rId37" Type="http://schemas.openxmlformats.org/officeDocument/2006/relationships/slideLayout" Target="../slideLayouts/slideLayout72.xml"/><Relationship Id="rId36" Type="http://schemas.openxmlformats.org/officeDocument/2006/relationships/slideLayout" Target="../slideLayouts/slideLayout71.xml"/><Relationship Id="rId39" Type="http://schemas.openxmlformats.org/officeDocument/2006/relationships/slideLayout" Target="../slideLayouts/slideLayout74.xml"/><Relationship Id="rId38" Type="http://schemas.openxmlformats.org/officeDocument/2006/relationships/slideLayout" Target="../slideLayouts/slideLayout73.xml"/><Relationship Id="rId20" Type="http://schemas.openxmlformats.org/officeDocument/2006/relationships/slideLayout" Target="../slideLayouts/slideLayout55.xml"/><Relationship Id="rId22" Type="http://schemas.openxmlformats.org/officeDocument/2006/relationships/slideLayout" Target="../slideLayouts/slideLayout57.xml"/><Relationship Id="rId21" Type="http://schemas.openxmlformats.org/officeDocument/2006/relationships/slideLayout" Target="../slideLayouts/slideLayout56.xml"/><Relationship Id="rId24" Type="http://schemas.openxmlformats.org/officeDocument/2006/relationships/slideLayout" Target="../slideLayouts/slideLayout59.xml"/><Relationship Id="rId23" Type="http://schemas.openxmlformats.org/officeDocument/2006/relationships/slideLayout" Target="../slideLayouts/slideLayout58.xml"/><Relationship Id="rId26" Type="http://schemas.openxmlformats.org/officeDocument/2006/relationships/slideLayout" Target="../slideLayouts/slideLayout61.xml"/><Relationship Id="rId25" Type="http://schemas.openxmlformats.org/officeDocument/2006/relationships/slideLayout" Target="../slideLayouts/slideLayout60.xml"/><Relationship Id="rId28" Type="http://schemas.openxmlformats.org/officeDocument/2006/relationships/slideLayout" Target="../slideLayouts/slideLayout63.xml"/><Relationship Id="rId27" Type="http://schemas.openxmlformats.org/officeDocument/2006/relationships/slideLayout" Target="../slideLayouts/slideLayout62.xml"/><Relationship Id="rId29" Type="http://schemas.openxmlformats.org/officeDocument/2006/relationships/slideLayout" Target="../slideLayouts/slideLayout64.xml"/><Relationship Id="rId51" Type="http://schemas.openxmlformats.org/officeDocument/2006/relationships/slideLayout" Target="../slideLayouts/slideLayout86.xml"/><Relationship Id="rId50" Type="http://schemas.openxmlformats.org/officeDocument/2006/relationships/slideLayout" Target="../slideLayouts/slideLayout85.xml"/><Relationship Id="rId53" Type="http://schemas.openxmlformats.org/officeDocument/2006/relationships/slideLayout" Target="../slideLayouts/slideLayout88.xml"/><Relationship Id="rId52" Type="http://schemas.openxmlformats.org/officeDocument/2006/relationships/slideLayout" Target="../slideLayouts/slideLayout87.xml"/><Relationship Id="rId11" Type="http://schemas.openxmlformats.org/officeDocument/2006/relationships/slideLayout" Target="../slideLayouts/slideLayout46.xml"/><Relationship Id="rId55" Type="http://schemas.openxmlformats.org/officeDocument/2006/relationships/slideLayout" Target="../slideLayouts/slideLayout90.xml"/><Relationship Id="rId10" Type="http://schemas.openxmlformats.org/officeDocument/2006/relationships/slideLayout" Target="../slideLayouts/slideLayout45.xml"/><Relationship Id="rId54" Type="http://schemas.openxmlformats.org/officeDocument/2006/relationships/slideLayout" Target="../slideLayouts/slideLayout89.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56" Type="http://schemas.openxmlformats.org/officeDocument/2006/relationships/theme" Target="../theme/theme3.xml"/><Relationship Id="rId15" Type="http://schemas.openxmlformats.org/officeDocument/2006/relationships/slideLayout" Target="../slideLayouts/slideLayout50.xml"/><Relationship Id="rId14" Type="http://schemas.openxmlformats.org/officeDocument/2006/relationships/slideLayout" Target="../slideLayouts/slideLayout49.xml"/><Relationship Id="rId17" Type="http://schemas.openxmlformats.org/officeDocument/2006/relationships/slideLayout" Target="../slideLayouts/slideLayout52.xml"/><Relationship Id="rId16" Type="http://schemas.openxmlformats.org/officeDocument/2006/relationships/slideLayout" Target="../slideLayouts/slideLayout51.xml"/><Relationship Id="rId19" Type="http://schemas.openxmlformats.org/officeDocument/2006/relationships/slideLayout" Target="../slideLayouts/slideLayout54.xml"/><Relationship Id="rId18"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31" Type="http://schemas.openxmlformats.org/officeDocument/2006/relationships/slideLayout" Target="../slideLayouts/slideLayout121.xml"/><Relationship Id="rId30" Type="http://schemas.openxmlformats.org/officeDocument/2006/relationships/slideLayout" Target="../slideLayouts/slideLayout120.xml"/><Relationship Id="rId33" Type="http://schemas.openxmlformats.org/officeDocument/2006/relationships/slideLayout" Target="../slideLayouts/slideLayout123.xml"/><Relationship Id="rId32" Type="http://schemas.openxmlformats.org/officeDocument/2006/relationships/slideLayout" Target="../slideLayouts/slideLayout122.xml"/><Relationship Id="rId35" Type="http://schemas.openxmlformats.org/officeDocument/2006/relationships/slideLayout" Target="../slideLayouts/slideLayout125.xml"/><Relationship Id="rId34" Type="http://schemas.openxmlformats.org/officeDocument/2006/relationships/slideLayout" Target="../slideLayouts/slideLayout124.xml"/><Relationship Id="rId37" Type="http://schemas.openxmlformats.org/officeDocument/2006/relationships/theme" Target="../theme/theme4.xml"/><Relationship Id="rId36" Type="http://schemas.openxmlformats.org/officeDocument/2006/relationships/slideLayout" Target="../slideLayouts/slideLayout126.xml"/><Relationship Id="rId20" Type="http://schemas.openxmlformats.org/officeDocument/2006/relationships/slideLayout" Target="../slideLayouts/slideLayout110.xml"/><Relationship Id="rId22" Type="http://schemas.openxmlformats.org/officeDocument/2006/relationships/slideLayout" Target="../slideLayouts/slideLayout112.xml"/><Relationship Id="rId21" Type="http://schemas.openxmlformats.org/officeDocument/2006/relationships/slideLayout" Target="../slideLayouts/slideLayout111.xml"/><Relationship Id="rId24" Type="http://schemas.openxmlformats.org/officeDocument/2006/relationships/slideLayout" Target="../slideLayouts/slideLayout114.xml"/><Relationship Id="rId23" Type="http://schemas.openxmlformats.org/officeDocument/2006/relationships/slideLayout" Target="../slideLayouts/slideLayout113.xml"/><Relationship Id="rId26" Type="http://schemas.openxmlformats.org/officeDocument/2006/relationships/slideLayout" Target="../slideLayouts/slideLayout116.xml"/><Relationship Id="rId25" Type="http://schemas.openxmlformats.org/officeDocument/2006/relationships/slideLayout" Target="../slideLayouts/slideLayout115.xml"/><Relationship Id="rId28" Type="http://schemas.openxmlformats.org/officeDocument/2006/relationships/slideLayout" Target="../slideLayouts/slideLayout118.xml"/><Relationship Id="rId27" Type="http://schemas.openxmlformats.org/officeDocument/2006/relationships/slideLayout" Target="../slideLayouts/slideLayout117.xml"/><Relationship Id="rId29" Type="http://schemas.openxmlformats.org/officeDocument/2006/relationships/slideLayout" Target="../slideLayouts/slideLayout119.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3" Type="http://schemas.openxmlformats.org/officeDocument/2006/relationships/slideLayout" Target="../slideLayouts/slideLayout103.xml"/><Relationship Id="rId12" Type="http://schemas.openxmlformats.org/officeDocument/2006/relationships/slideLayout" Target="../slideLayouts/slideLayout102.xml"/><Relationship Id="rId15" Type="http://schemas.openxmlformats.org/officeDocument/2006/relationships/slideLayout" Target="../slideLayouts/slideLayout105.xml"/><Relationship Id="rId14" Type="http://schemas.openxmlformats.org/officeDocument/2006/relationships/slideLayout" Target="../slideLayouts/slideLayout104.xml"/><Relationship Id="rId17" Type="http://schemas.openxmlformats.org/officeDocument/2006/relationships/slideLayout" Target="../slideLayouts/slideLayout107.xml"/><Relationship Id="rId16" Type="http://schemas.openxmlformats.org/officeDocument/2006/relationships/slideLayout" Target="../slideLayouts/slideLayout106.xml"/><Relationship Id="rId19" Type="http://schemas.openxmlformats.org/officeDocument/2006/relationships/slideLayout" Target="../slideLayouts/slideLayout109.xml"/><Relationship Id="rId18"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9" name="Shape 99"/>
        <p:cNvGrpSpPr/>
        <p:nvPr/>
      </p:nvGrpSpPr>
      <p:grpSpPr>
        <a:xfrm>
          <a:off x="0" y="0"/>
          <a:ext cx="0" cy="0"/>
          <a:chOff x="0" y="0"/>
          <a:chExt cx="0" cy="0"/>
        </a:xfrm>
      </p:grpSpPr>
      <p:sp>
        <p:nvSpPr>
          <p:cNvPr id="100" name="Google Shape;100;p12"/>
          <p:cNvSpPr txBox="1"/>
          <p:nvPr>
            <p:ph idx="1" type="body"/>
          </p:nvPr>
        </p:nvSpPr>
        <p:spPr>
          <a:xfrm>
            <a:off x="838200" y="1888436"/>
            <a:ext cx="10515600" cy="4114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3080"/>
              <a:buFont typeface="Arial"/>
              <a:buNone/>
              <a:defRPr b="0" i="0" sz="2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1"/>
              </a:buClr>
              <a:buSzPts val="264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accent1"/>
              </a:buClr>
              <a:buSzPts val="22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accent1"/>
              </a:buClr>
              <a:buSzPts val="1980"/>
              <a:buFont typeface="Arial"/>
              <a:buNone/>
              <a:defRPr b="0" i="0" sz="18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accent1"/>
              </a:buClr>
              <a:buSzPts val="1980"/>
              <a:buFont typeface="Arial"/>
              <a:buNone/>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101" name="Google Shape;101;p12"/>
          <p:cNvSpPr txBox="1"/>
          <p:nvPr>
            <p:ph type="title"/>
          </p:nvPr>
        </p:nvSpPr>
        <p:spPr>
          <a:xfrm>
            <a:off x="838200" y="598324"/>
            <a:ext cx="10515600" cy="114778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Arial"/>
              <a:buNone/>
              <a:defRPr b="0" i="0" sz="44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2" name="Google Shape;102;p12"/>
          <p:cNvPicPr preferRelativeResize="0"/>
          <p:nvPr/>
        </p:nvPicPr>
        <p:blipFill rotWithShape="1">
          <a:blip r:embed="rId1">
            <a:alphaModFix/>
          </a:blip>
          <a:srcRect b="0" l="0" r="0" t="0"/>
          <a:stretch/>
        </p:blipFill>
        <p:spPr>
          <a:xfrm>
            <a:off x="10126018" y="6003235"/>
            <a:ext cx="1527801" cy="31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0" name="Shape 160"/>
        <p:cNvGrpSpPr/>
        <p:nvPr/>
      </p:nvGrpSpPr>
      <p:grpSpPr>
        <a:xfrm>
          <a:off x="0" y="0"/>
          <a:ext cx="0" cy="0"/>
          <a:chOff x="0" y="0"/>
          <a:chExt cx="0" cy="0"/>
        </a:xfrm>
      </p:grpSpPr>
      <p:sp>
        <p:nvSpPr>
          <p:cNvPr id="161" name="Google Shape;161;p14"/>
          <p:cNvSpPr txBox="1"/>
          <p:nvPr>
            <p:ph type="title"/>
          </p:nvPr>
        </p:nvSpPr>
        <p:spPr>
          <a:xfrm>
            <a:off x="622299" y="620713"/>
            <a:ext cx="10947399"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Proxima Nova"/>
              <a:buNone/>
              <a:defRPr b="0" i="0" sz="4400" u="none" cap="none" strike="noStrike">
                <a:solidFill>
                  <a:schemeClr val="lt1"/>
                </a:solidFill>
                <a:latin typeface="Proxima Nova"/>
                <a:ea typeface="Proxima Nova"/>
                <a:cs typeface="Proxima Nova"/>
                <a:sym typeface="Proxima Nov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14"/>
          <p:cNvSpPr txBox="1"/>
          <p:nvPr>
            <p:ph idx="1" type="body"/>
          </p:nvPr>
        </p:nvSpPr>
        <p:spPr>
          <a:xfrm>
            <a:off x="622297" y="1946276"/>
            <a:ext cx="10947399" cy="423068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Proxima Nova"/>
                <a:ea typeface="Proxima Nova"/>
                <a:cs typeface="Proxima Nova"/>
                <a:sym typeface="Proxima Nova"/>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Proxima Nova"/>
                <a:ea typeface="Proxima Nova"/>
                <a:cs typeface="Proxima Nova"/>
                <a:sym typeface="Proxima Nova"/>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Proxima Nova"/>
                <a:ea typeface="Proxima Nova"/>
                <a:cs typeface="Proxima Nova"/>
                <a:sym typeface="Proxima Nova"/>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97" name="Shape 397"/>
        <p:cNvGrpSpPr/>
        <p:nvPr/>
      </p:nvGrpSpPr>
      <p:grpSpPr>
        <a:xfrm>
          <a:off x="0" y="0"/>
          <a:ext cx="0" cy="0"/>
          <a:chOff x="0" y="0"/>
          <a:chExt cx="0" cy="0"/>
        </a:xfrm>
      </p:grpSpPr>
      <p:sp>
        <p:nvSpPr>
          <p:cNvPr id="398" name="Google Shape;398;p16"/>
          <p:cNvSpPr txBox="1"/>
          <p:nvPr>
            <p:ph type="title"/>
          </p:nvPr>
        </p:nvSpPr>
        <p:spPr>
          <a:xfrm>
            <a:off x="622299" y="620713"/>
            <a:ext cx="10947399"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Proxima Nova"/>
              <a:buNone/>
              <a:defRPr b="1" i="0" sz="4400" u="none" cap="none" strike="noStrike">
                <a:solidFill>
                  <a:schemeClr val="lt1"/>
                </a:solidFill>
                <a:latin typeface="Proxima Nova"/>
                <a:ea typeface="Proxima Nova"/>
                <a:cs typeface="Proxima Nova"/>
                <a:sym typeface="Proxima Nov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9" name="Google Shape;399;p16"/>
          <p:cNvSpPr txBox="1"/>
          <p:nvPr>
            <p:ph idx="1" type="body"/>
          </p:nvPr>
        </p:nvSpPr>
        <p:spPr>
          <a:xfrm>
            <a:off x="622297" y="1946276"/>
            <a:ext cx="10947399" cy="423068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Proxima Nova"/>
                <a:ea typeface="Proxima Nova"/>
                <a:cs typeface="Proxima Nova"/>
                <a:sym typeface="Proxima Nova"/>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Proxima Nova"/>
                <a:ea typeface="Proxima Nova"/>
                <a:cs typeface="Proxima Nova"/>
                <a:sym typeface="Proxima Nova"/>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Proxima Nova"/>
                <a:ea typeface="Proxima Nova"/>
                <a:cs typeface="Proxima Nova"/>
                <a:sym typeface="Proxima Nova"/>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45.png"/><Relationship Id="rId9" Type="http://schemas.openxmlformats.org/officeDocument/2006/relationships/image" Target="../media/image16.png"/><Relationship Id="rId5" Type="http://schemas.openxmlformats.org/officeDocument/2006/relationships/image" Target="../media/image44.png"/><Relationship Id="rId6" Type="http://schemas.openxmlformats.org/officeDocument/2006/relationships/image" Target="../media/image21.png"/><Relationship Id="rId7" Type="http://schemas.openxmlformats.org/officeDocument/2006/relationships/image" Target="../media/image41.png"/><Relationship Id="rId8" Type="http://schemas.openxmlformats.org/officeDocument/2006/relationships/image" Target="../media/image7.png"/><Relationship Id="rId11" Type="http://schemas.openxmlformats.org/officeDocument/2006/relationships/image" Target="../media/image11.png"/><Relationship Id="rId10" Type="http://schemas.openxmlformats.org/officeDocument/2006/relationships/image" Target="../media/image54.png"/><Relationship Id="rId13" Type="http://schemas.openxmlformats.org/officeDocument/2006/relationships/image" Target="../media/image12.png"/><Relationship Id="rId12" Type="http://schemas.openxmlformats.org/officeDocument/2006/relationships/image" Target="../media/image9.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6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6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5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9.xml"/><Relationship Id="rId3" Type="http://schemas.openxmlformats.org/officeDocument/2006/relationships/image" Target="../media/image5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213D"/>
        </a:solidFill>
      </p:bgPr>
    </p:bg>
    <p:spTree>
      <p:nvGrpSpPr>
        <p:cNvPr id="559" name="Shape 559"/>
        <p:cNvGrpSpPr/>
        <p:nvPr/>
      </p:nvGrpSpPr>
      <p:grpSpPr>
        <a:xfrm>
          <a:off x="0" y="0"/>
          <a:ext cx="0" cy="0"/>
          <a:chOff x="0" y="0"/>
          <a:chExt cx="0" cy="0"/>
        </a:xfrm>
      </p:grpSpPr>
      <p:sp>
        <p:nvSpPr>
          <p:cNvPr id="560" name="Google Shape;560;p1"/>
          <p:cNvSpPr txBox="1"/>
          <p:nvPr/>
        </p:nvSpPr>
        <p:spPr>
          <a:xfrm>
            <a:off x="11887200" y="3072384"/>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pic>
        <p:nvPicPr>
          <p:cNvPr descr="A picture containing drawing&#10;&#10;Description automatically generated" id="561" name="Google Shape;561;p1"/>
          <p:cNvPicPr preferRelativeResize="0"/>
          <p:nvPr/>
        </p:nvPicPr>
        <p:blipFill rotWithShape="1">
          <a:blip r:embed="rId3">
            <a:alphaModFix/>
          </a:blip>
          <a:srcRect b="0" l="0" r="0" t="0"/>
          <a:stretch/>
        </p:blipFill>
        <p:spPr>
          <a:xfrm>
            <a:off x="10474174" y="10700"/>
            <a:ext cx="1717826" cy="1717826"/>
          </a:xfrm>
          <a:prstGeom prst="rect">
            <a:avLst/>
          </a:prstGeom>
          <a:noFill/>
          <a:ln>
            <a:noFill/>
          </a:ln>
        </p:spPr>
      </p:pic>
      <p:pic>
        <p:nvPicPr>
          <p:cNvPr descr="A picture containing light&#10;&#10;Description automatically generated" id="562" name="Google Shape;562;p1"/>
          <p:cNvPicPr preferRelativeResize="0"/>
          <p:nvPr/>
        </p:nvPicPr>
        <p:blipFill rotWithShape="1">
          <a:blip r:embed="rId4">
            <a:alphaModFix/>
          </a:blip>
          <a:srcRect b="0" l="0" r="0" t="0"/>
          <a:stretch/>
        </p:blipFill>
        <p:spPr>
          <a:xfrm>
            <a:off x="8768913" y="10700"/>
            <a:ext cx="1717826" cy="1717826"/>
          </a:xfrm>
          <a:prstGeom prst="rect">
            <a:avLst/>
          </a:prstGeom>
          <a:noFill/>
          <a:ln>
            <a:noFill/>
          </a:ln>
        </p:spPr>
      </p:pic>
      <p:pic>
        <p:nvPicPr>
          <p:cNvPr descr="A picture containing light&#10;&#10;Description automatically generated" id="563" name="Google Shape;563;p1"/>
          <p:cNvPicPr preferRelativeResize="0"/>
          <p:nvPr/>
        </p:nvPicPr>
        <p:blipFill rotWithShape="1">
          <a:blip r:embed="rId5">
            <a:alphaModFix/>
          </a:blip>
          <a:srcRect b="0" l="0" r="0" t="0"/>
          <a:stretch/>
        </p:blipFill>
        <p:spPr>
          <a:xfrm>
            <a:off x="7069375" y="12999"/>
            <a:ext cx="1717826" cy="1717826"/>
          </a:xfrm>
          <a:prstGeom prst="rect">
            <a:avLst/>
          </a:prstGeom>
          <a:noFill/>
          <a:ln>
            <a:noFill/>
          </a:ln>
        </p:spPr>
      </p:pic>
      <p:pic>
        <p:nvPicPr>
          <p:cNvPr descr="A picture containing building&#10;&#10;Description automatically generated" id="564" name="Google Shape;564;p1"/>
          <p:cNvPicPr preferRelativeResize="0"/>
          <p:nvPr/>
        </p:nvPicPr>
        <p:blipFill rotWithShape="1">
          <a:blip r:embed="rId6">
            <a:alphaModFix/>
          </a:blip>
          <a:srcRect b="0" l="0" r="0" t="0"/>
          <a:stretch/>
        </p:blipFill>
        <p:spPr>
          <a:xfrm>
            <a:off x="10474174" y="1721103"/>
            <a:ext cx="1717826" cy="1717826"/>
          </a:xfrm>
          <a:prstGeom prst="rect">
            <a:avLst/>
          </a:prstGeom>
          <a:noFill/>
          <a:ln>
            <a:noFill/>
          </a:ln>
        </p:spPr>
      </p:pic>
      <p:pic>
        <p:nvPicPr>
          <p:cNvPr descr="A picture containing drawing, clock&#10;&#10;Description automatically generated" id="565" name="Google Shape;565;p1"/>
          <p:cNvPicPr preferRelativeResize="0"/>
          <p:nvPr/>
        </p:nvPicPr>
        <p:blipFill rotWithShape="1">
          <a:blip r:embed="rId7">
            <a:alphaModFix/>
          </a:blip>
          <a:srcRect b="0" l="0" r="0" t="0"/>
          <a:stretch/>
        </p:blipFill>
        <p:spPr>
          <a:xfrm>
            <a:off x="8768913" y="1721103"/>
            <a:ext cx="1717826" cy="1717826"/>
          </a:xfrm>
          <a:prstGeom prst="rect">
            <a:avLst/>
          </a:prstGeom>
          <a:noFill/>
          <a:ln>
            <a:noFill/>
          </a:ln>
        </p:spPr>
      </p:pic>
      <p:pic>
        <p:nvPicPr>
          <p:cNvPr descr="A close up of a logo&#10;&#10;Description automatically generated" id="566" name="Google Shape;566;p1"/>
          <p:cNvPicPr preferRelativeResize="0"/>
          <p:nvPr/>
        </p:nvPicPr>
        <p:blipFill rotWithShape="1">
          <a:blip r:embed="rId8">
            <a:alphaModFix/>
          </a:blip>
          <a:srcRect b="0" l="0" r="0" t="0"/>
          <a:stretch/>
        </p:blipFill>
        <p:spPr>
          <a:xfrm>
            <a:off x="7069375" y="1721103"/>
            <a:ext cx="1717826" cy="1717826"/>
          </a:xfrm>
          <a:prstGeom prst="rect">
            <a:avLst/>
          </a:prstGeom>
          <a:noFill/>
          <a:ln>
            <a:noFill/>
          </a:ln>
        </p:spPr>
      </p:pic>
      <p:pic>
        <p:nvPicPr>
          <p:cNvPr descr="A close up of a logo&#10;&#10;Description automatically generated" id="567" name="Google Shape;567;p1"/>
          <p:cNvPicPr preferRelativeResize="0"/>
          <p:nvPr/>
        </p:nvPicPr>
        <p:blipFill rotWithShape="1">
          <a:blip r:embed="rId9">
            <a:alphaModFix/>
          </a:blip>
          <a:srcRect b="0" l="0" r="0" t="0"/>
          <a:stretch/>
        </p:blipFill>
        <p:spPr>
          <a:xfrm>
            <a:off x="10471312" y="3429207"/>
            <a:ext cx="1717826" cy="1717826"/>
          </a:xfrm>
          <a:prstGeom prst="rect">
            <a:avLst/>
          </a:prstGeom>
          <a:noFill/>
          <a:ln>
            <a:noFill/>
          </a:ln>
        </p:spPr>
      </p:pic>
      <p:pic>
        <p:nvPicPr>
          <p:cNvPr descr="A picture containing drawing&#10;&#10;Description automatically generated" id="568" name="Google Shape;568;p1"/>
          <p:cNvPicPr preferRelativeResize="0"/>
          <p:nvPr/>
        </p:nvPicPr>
        <p:blipFill rotWithShape="1">
          <a:blip r:embed="rId10">
            <a:alphaModFix/>
          </a:blip>
          <a:srcRect b="0" l="0" r="0" t="0"/>
          <a:stretch/>
        </p:blipFill>
        <p:spPr>
          <a:xfrm>
            <a:off x="8768913" y="3429207"/>
            <a:ext cx="1717826" cy="1717826"/>
          </a:xfrm>
          <a:prstGeom prst="rect">
            <a:avLst/>
          </a:prstGeom>
          <a:noFill/>
          <a:ln>
            <a:noFill/>
          </a:ln>
        </p:spPr>
      </p:pic>
      <p:pic>
        <p:nvPicPr>
          <p:cNvPr descr="A picture containing computer&#10;&#10;Description automatically generated" id="569" name="Google Shape;569;p1"/>
          <p:cNvPicPr preferRelativeResize="0"/>
          <p:nvPr/>
        </p:nvPicPr>
        <p:blipFill rotWithShape="1">
          <a:blip r:embed="rId11">
            <a:alphaModFix/>
          </a:blip>
          <a:srcRect b="0" l="0" r="0" t="0"/>
          <a:stretch/>
        </p:blipFill>
        <p:spPr>
          <a:xfrm flipH="1">
            <a:off x="7069375" y="3429207"/>
            <a:ext cx="1717826" cy="1717826"/>
          </a:xfrm>
          <a:prstGeom prst="rect">
            <a:avLst/>
          </a:prstGeom>
          <a:noFill/>
          <a:ln>
            <a:noFill/>
          </a:ln>
        </p:spPr>
      </p:pic>
      <p:pic>
        <p:nvPicPr>
          <p:cNvPr descr="A picture containing drawing&#10;&#10;Description automatically generated" id="570" name="Google Shape;570;p1"/>
          <p:cNvPicPr preferRelativeResize="0"/>
          <p:nvPr/>
        </p:nvPicPr>
        <p:blipFill rotWithShape="1">
          <a:blip r:embed="rId12">
            <a:alphaModFix/>
          </a:blip>
          <a:srcRect b="0" l="0" r="0" t="0"/>
          <a:stretch/>
        </p:blipFill>
        <p:spPr>
          <a:xfrm>
            <a:off x="7069375" y="5137312"/>
            <a:ext cx="1717826" cy="1717826"/>
          </a:xfrm>
          <a:prstGeom prst="rect">
            <a:avLst/>
          </a:prstGeom>
          <a:noFill/>
          <a:ln>
            <a:noFill/>
          </a:ln>
        </p:spPr>
      </p:pic>
      <p:pic>
        <p:nvPicPr>
          <p:cNvPr descr="A picture containing circuit, electronics&#10;&#10;Description automatically generated" id="571" name="Google Shape;571;p1"/>
          <p:cNvPicPr preferRelativeResize="0"/>
          <p:nvPr/>
        </p:nvPicPr>
        <p:blipFill rotWithShape="1">
          <a:blip r:embed="rId13">
            <a:alphaModFix/>
          </a:blip>
          <a:srcRect b="0" l="0" r="0" t="0"/>
          <a:stretch/>
        </p:blipFill>
        <p:spPr>
          <a:xfrm>
            <a:off x="8768913" y="5137312"/>
            <a:ext cx="1717826" cy="1717826"/>
          </a:xfrm>
          <a:prstGeom prst="rect">
            <a:avLst/>
          </a:prstGeom>
          <a:noFill/>
          <a:ln>
            <a:noFill/>
          </a:ln>
        </p:spPr>
      </p:pic>
      <p:grpSp>
        <p:nvGrpSpPr>
          <p:cNvPr id="572" name="Google Shape;572;p1"/>
          <p:cNvGrpSpPr/>
          <p:nvPr/>
        </p:nvGrpSpPr>
        <p:grpSpPr>
          <a:xfrm>
            <a:off x="1789724" y="1730825"/>
            <a:ext cx="3332902" cy="2923841"/>
            <a:chOff x="4978246" y="2493770"/>
            <a:chExt cx="2244025" cy="1869555"/>
          </a:xfrm>
        </p:grpSpPr>
        <p:sp>
          <p:nvSpPr>
            <p:cNvPr id="573" name="Google Shape;573;p1"/>
            <p:cNvSpPr/>
            <p:nvPr/>
          </p:nvSpPr>
          <p:spPr>
            <a:xfrm>
              <a:off x="4978246" y="3116814"/>
              <a:ext cx="2222651" cy="964523"/>
            </a:xfrm>
            <a:custGeom>
              <a:rect b="b" l="l" r="r" t="t"/>
              <a:pathLst>
                <a:path extrusionOk="0" h="964523" w="2222651">
                  <a:moveTo>
                    <a:pt x="2174204" y="316926"/>
                  </a:moveTo>
                  <a:cubicBezTo>
                    <a:pt x="2197953" y="311712"/>
                    <a:pt x="2209828" y="297207"/>
                    <a:pt x="2208498" y="273506"/>
                  </a:cubicBezTo>
                  <a:cubicBezTo>
                    <a:pt x="2200613" y="178703"/>
                    <a:pt x="2137251" y="2465"/>
                    <a:pt x="1865657" y="2465"/>
                  </a:cubicBezTo>
                  <a:cubicBezTo>
                    <a:pt x="1570314" y="2465"/>
                    <a:pt x="1546565" y="235395"/>
                    <a:pt x="1547895" y="274833"/>
                  </a:cubicBezTo>
                  <a:cubicBezTo>
                    <a:pt x="1547895" y="577539"/>
                    <a:pt x="1944789" y="552511"/>
                    <a:pt x="1969868" y="664378"/>
                  </a:cubicBezTo>
                  <a:cubicBezTo>
                    <a:pt x="1977752" y="699929"/>
                    <a:pt x="1930254" y="738040"/>
                    <a:pt x="1865372" y="738040"/>
                  </a:cubicBezTo>
                  <a:cubicBezTo>
                    <a:pt x="1803435" y="738040"/>
                    <a:pt x="1754607" y="701162"/>
                    <a:pt x="1749382" y="638023"/>
                  </a:cubicBezTo>
                  <a:cubicBezTo>
                    <a:pt x="1746722" y="610435"/>
                    <a:pt x="1732188" y="598585"/>
                    <a:pt x="1705874" y="603799"/>
                  </a:cubicBezTo>
                  <a:lnTo>
                    <a:pt x="1556825" y="636696"/>
                  </a:lnTo>
                  <a:cubicBezTo>
                    <a:pt x="1533076" y="642005"/>
                    <a:pt x="1521202" y="656510"/>
                    <a:pt x="1522531" y="680115"/>
                  </a:cubicBezTo>
                  <a:cubicBezTo>
                    <a:pt x="1529181" y="782787"/>
                    <a:pt x="1588459" y="964524"/>
                    <a:pt x="1865372" y="964524"/>
                  </a:cubicBezTo>
                  <a:cubicBezTo>
                    <a:pt x="2177909" y="964524"/>
                    <a:pt x="2222652" y="731688"/>
                    <a:pt x="2222652" y="692155"/>
                  </a:cubicBezTo>
                  <a:cubicBezTo>
                    <a:pt x="2222652" y="389545"/>
                    <a:pt x="1806000" y="392199"/>
                    <a:pt x="1787570" y="289528"/>
                  </a:cubicBezTo>
                  <a:cubicBezTo>
                    <a:pt x="1782346" y="259286"/>
                    <a:pt x="1813979" y="229044"/>
                    <a:pt x="1865372" y="229044"/>
                  </a:cubicBezTo>
                  <a:cubicBezTo>
                    <a:pt x="1927309" y="229044"/>
                    <a:pt x="1970818" y="263173"/>
                    <a:pt x="1980127" y="317115"/>
                  </a:cubicBezTo>
                  <a:cubicBezTo>
                    <a:pt x="1984022" y="343471"/>
                    <a:pt x="1997227" y="355037"/>
                    <a:pt x="2023635" y="350012"/>
                  </a:cubicBezTo>
                  <a:close/>
                  <a:moveTo>
                    <a:pt x="1211705" y="341954"/>
                  </a:moveTo>
                  <a:cubicBezTo>
                    <a:pt x="1211705" y="278815"/>
                    <a:pt x="1202205" y="247151"/>
                    <a:pt x="1115379" y="247151"/>
                  </a:cubicBezTo>
                  <a:cubicBezTo>
                    <a:pt x="1028552" y="247151"/>
                    <a:pt x="1019148" y="278720"/>
                    <a:pt x="1019148" y="341954"/>
                  </a:cubicBezTo>
                  <a:lnTo>
                    <a:pt x="1019148" y="485390"/>
                  </a:lnTo>
                  <a:cubicBezTo>
                    <a:pt x="1017160" y="505240"/>
                    <a:pt x="1031672" y="522939"/>
                    <a:pt x="1051563" y="524923"/>
                  </a:cubicBezTo>
                  <a:cubicBezTo>
                    <a:pt x="1053956" y="525162"/>
                    <a:pt x="1056368" y="525162"/>
                    <a:pt x="1058761" y="524923"/>
                  </a:cubicBezTo>
                  <a:lnTo>
                    <a:pt x="1172091" y="524923"/>
                  </a:lnTo>
                  <a:cubicBezTo>
                    <a:pt x="1198500" y="523596"/>
                    <a:pt x="1211705" y="510418"/>
                    <a:pt x="1211705" y="484063"/>
                  </a:cubicBezTo>
                  <a:close/>
                  <a:moveTo>
                    <a:pt x="1438460" y="899868"/>
                  </a:moveTo>
                  <a:cubicBezTo>
                    <a:pt x="1438460" y="928878"/>
                    <a:pt x="1425256" y="944615"/>
                    <a:pt x="1398942" y="944615"/>
                  </a:cubicBezTo>
                  <a:lnTo>
                    <a:pt x="1251223" y="944615"/>
                  </a:lnTo>
                  <a:cubicBezTo>
                    <a:pt x="1226144" y="944615"/>
                    <a:pt x="1211705" y="931438"/>
                    <a:pt x="1211705" y="905177"/>
                  </a:cubicBezTo>
                  <a:lnTo>
                    <a:pt x="1211705" y="790940"/>
                  </a:lnTo>
                  <a:cubicBezTo>
                    <a:pt x="1211705" y="764648"/>
                    <a:pt x="1198500" y="751502"/>
                    <a:pt x="1172091" y="751502"/>
                  </a:cubicBezTo>
                  <a:lnTo>
                    <a:pt x="1058761" y="751502"/>
                  </a:lnTo>
                  <a:cubicBezTo>
                    <a:pt x="1033682" y="751502"/>
                    <a:pt x="1019148" y="764680"/>
                    <a:pt x="1019148" y="790940"/>
                  </a:cubicBezTo>
                  <a:lnTo>
                    <a:pt x="1019148" y="905462"/>
                  </a:lnTo>
                  <a:cubicBezTo>
                    <a:pt x="1019148" y="931754"/>
                    <a:pt x="1005975" y="944900"/>
                    <a:pt x="979629" y="944900"/>
                  </a:cubicBezTo>
                  <a:lnTo>
                    <a:pt x="831911" y="944900"/>
                  </a:lnTo>
                  <a:cubicBezTo>
                    <a:pt x="806927" y="944900"/>
                    <a:pt x="792392" y="929162"/>
                    <a:pt x="792392" y="900153"/>
                  </a:cubicBezTo>
                  <a:lnTo>
                    <a:pt x="792392" y="342143"/>
                  </a:lnTo>
                  <a:cubicBezTo>
                    <a:pt x="792392" y="176333"/>
                    <a:pt x="818706" y="0"/>
                    <a:pt x="1115379" y="0"/>
                  </a:cubicBezTo>
                  <a:cubicBezTo>
                    <a:pt x="1412051" y="0"/>
                    <a:pt x="1438365" y="176333"/>
                    <a:pt x="1438365" y="342143"/>
                  </a:cubicBezTo>
                  <a:close/>
                  <a:moveTo>
                    <a:pt x="225361" y="23701"/>
                  </a:moveTo>
                  <a:cubicBezTo>
                    <a:pt x="245593" y="21930"/>
                    <a:pt x="264301" y="34548"/>
                    <a:pt x="270199" y="53943"/>
                  </a:cubicBezTo>
                  <a:lnTo>
                    <a:pt x="367760" y="298724"/>
                  </a:lnTo>
                  <a:cubicBezTo>
                    <a:pt x="373080" y="310574"/>
                    <a:pt x="380964" y="310574"/>
                    <a:pt x="386759" y="298724"/>
                  </a:cubicBezTo>
                  <a:lnTo>
                    <a:pt x="483845" y="53943"/>
                  </a:lnTo>
                  <a:cubicBezTo>
                    <a:pt x="489751" y="34511"/>
                    <a:pt x="508512" y="21883"/>
                    <a:pt x="528778" y="23701"/>
                  </a:cubicBezTo>
                  <a:lnTo>
                    <a:pt x="717250" y="23701"/>
                  </a:lnTo>
                  <a:cubicBezTo>
                    <a:pt x="747554" y="23701"/>
                    <a:pt x="760759" y="42661"/>
                    <a:pt x="747554" y="69775"/>
                  </a:cubicBezTo>
                  <a:lnTo>
                    <a:pt x="511489" y="596120"/>
                  </a:lnTo>
                  <a:cubicBezTo>
                    <a:pt x="509397" y="601122"/>
                    <a:pt x="508518" y="606547"/>
                    <a:pt x="508924" y="611952"/>
                  </a:cubicBezTo>
                  <a:lnTo>
                    <a:pt x="508924" y="905367"/>
                  </a:lnTo>
                  <a:cubicBezTo>
                    <a:pt x="508924" y="930395"/>
                    <a:pt x="495720" y="944805"/>
                    <a:pt x="469311" y="944805"/>
                  </a:cubicBezTo>
                  <a:lnTo>
                    <a:pt x="284734" y="944805"/>
                  </a:lnTo>
                  <a:cubicBezTo>
                    <a:pt x="264955" y="946848"/>
                    <a:pt x="247262" y="932502"/>
                    <a:pt x="245215" y="912764"/>
                  </a:cubicBezTo>
                  <a:cubicBezTo>
                    <a:pt x="244960" y="910305"/>
                    <a:pt x="244960" y="907826"/>
                    <a:pt x="245215" y="905367"/>
                  </a:cubicBezTo>
                  <a:lnTo>
                    <a:pt x="245215" y="611952"/>
                  </a:lnTo>
                  <a:cubicBezTo>
                    <a:pt x="245637" y="606537"/>
                    <a:pt x="244723" y="601102"/>
                    <a:pt x="242555" y="596120"/>
                  </a:cubicBezTo>
                  <a:lnTo>
                    <a:pt x="5065" y="69775"/>
                  </a:lnTo>
                  <a:cubicBezTo>
                    <a:pt x="-8044" y="42187"/>
                    <a:pt x="5065" y="23701"/>
                    <a:pt x="35464" y="23701"/>
                  </a:cubicBezTo>
                  <a:close/>
                </a:path>
              </a:pathLst>
            </a:custGeom>
            <a:solidFill>
              <a:srgbClr val="FAE05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74" name="Google Shape;574;p1"/>
            <p:cNvSpPr/>
            <p:nvPr/>
          </p:nvSpPr>
          <p:spPr>
            <a:xfrm>
              <a:off x="5605863" y="2592080"/>
              <a:ext cx="229803" cy="274620"/>
            </a:xfrm>
            <a:custGeom>
              <a:rect b="b" l="l" r="r" t="t"/>
              <a:pathLst>
                <a:path extrusionOk="0" h="274620" w="229803">
                  <a:moveTo>
                    <a:pt x="38050" y="255778"/>
                  </a:moveTo>
                  <a:cubicBezTo>
                    <a:pt x="39760" y="280901"/>
                    <a:pt x="-1373" y="280901"/>
                    <a:pt x="52" y="255778"/>
                  </a:cubicBezTo>
                  <a:lnTo>
                    <a:pt x="52" y="22279"/>
                  </a:lnTo>
                  <a:cubicBezTo>
                    <a:pt x="-1658" y="-2844"/>
                    <a:pt x="39475" y="-2844"/>
                    <a:pt x="38050" y="22279"/>
                  </a:cubicBezTo>
                  <a:lnTo>
                    <a:pt x="38050" y="49677"/>
                  </a:lnTo>
                  <a:cubicBezTo>
                    <a:pt x="53155" y="16875"/>
                    <a:pt x="92388" y="0"/>
                    <a:pt x="126777" y="0"/>
                  </a:cubicBezTo>
                  <a:cubicBezTo>
                    <a:pt x="191374" y="0"/>
                    <a:pt x="230227" y="43989"/>
                    <a:pt x="229752" y="116987"/>
                  </a:cubicBezTo>
                  <a:lnTo>
                    <a:pt x="229752" y="255778"/>
                  </a:lnTo>
                  <a:cubicBezTo>
                    <a:pt x="231462" y="280901"/>
                    <a:pt x="190234" y="280901"/>
                    <a:pt x="191754" y="255778"/>
                  </a:cubicBezTo>
                  <a:lnTo>
                    <a:pt x="191754" y="116987"/>
                  </a:lnTo>
                  <a:cubicBezTo>
                    <a:pt x="191754" y="67405"/>
                    <a:pt x="167720" y="37637"/>
                    <a:pt x="126587" y="37637"/>
                  </a:cubicBezTo>
                  <a:cubicBezTo>
                    <a:pt x="103764" y="37266"/>
                    <a:pt x="81584" y="45184"/>
                    <a:pt x="64174" y="59915"/>
                  </a:cubicBezTo>
                  <a:cubicBezTo>
                    <a:pt x="46410" y="74231"/>
                    <a:pt x="37860" y="96509"/>
                    <a:pt x="37860" y="126751"/>
                  </a:cubicBezTo>
                  <a:close/>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75" name="Google Shape;575;p1"/>
            <p:cNvSpPr/>
            <p:nvPr/>
          </p:nvSpPr>
          <p:spPr>
            <a:xfrm>
              <a:off x="5861169" y="2592285"/>
              <a:ext cx="265703" cy="278466"/>
            </a:xfrm>
            <a:custGeom>
              <a:rect b="b" l="l" r="r" t="t"/>
              <a:pathLst>
                <a:path extrusionOk="0" h="278466" w="265703">
                  <a:moveTo>
                    <a:pt x="226755" y="120290"/>
                  </a:moveTo>
                  <a:cubicBezTo>
                    <a:pt x="219346" y="69475"/>
                    <a:pt x="183342" y="37432"/>
                    <a:pt x="134704" y="37432"/>
                  </a:cubicBezTo>
                  <a:cubicBezTo>
                    <a:pt x="85921" y="35835"/>
                    <a:pt x="44086" y="71892"/>
                    <a:pt x="38568" y="120290"/>
                  </a:cubicBezTo>
                  <a:close/>
                  <a:moveTo>
                    <a:pt x="134704" y="277852"/>
                  </a:moveTo>
                  <a:cubicBezTo>
                    <a:pt x="98491" y="278681"/>
                    <a:pt x="63527" y="264628"/>
                    <a:pt x="37998" y="238983"/>
                  </a:cubicBezTo>
                  <a:cubicBezTo>
                    <a:pt x="12254" y="213291"/>
                    <a:pt x="0" y="179636"/>
                    <a:pt x="0" y="137923"/>
                  </a:cubicBezTo>
                  <a:cubicBezTo>
                    <a:pt x="0" y="96210"/>
                    <a:pt x="12539" y="63124"/>
                    <a:pt x="37998" y="38001"/>
                  </a:cubicBezTo>
                  <a:cubicBezTo>
                    <a:pt x="63586" y="12549"/>
                    <a:pt x="98599" y="-1181"/>
                    <a:pt x="134704" y="80"/>
                  </a:cubicBezTo>
                  <a:cubicBezTo>
                    <a:pt x="170089" y="-1060"/>
                    <a:pt x="204323" y="12702"/>
                    <a:pt x="229035" y="38001"/>
                  </a:cubicBezTo>
                  <a:cubicBezTo>
                    <a:pt x="253639" y="63124"/>
                    <a:pt x="265704" y="96873"/>
                    <a:pt x="265704" y="138492"/>
                  </a:cubicBezTo>
                  <a:cubicBezTo>
                    <a:pt x="265502" y="148198"/>
                    <a:pt x="257666" y="156019"/>
                    <a:pt x="247940" y="156220"/>
                  </a:cubicBezTo>
                  <a:lnTo>
                    <a:pt x="38948" y="156220"/>
                  </a:lnTo>
                  <a:cubicBezTo>
                    <a:pt x="43948" y="205123"/>
                    <a:pt x="85843" y="241934"/>
                    <a:pt x="135084" y="240689"/>
                  </a:cubicBezTo>
                  <a:cubicBezTo>
                    <a:pt x="165309" y="241328"/>
                    <a:pt x="194095" y="227824"/>
                    <a:pt x="212886" y="204190"/>
                  </a:cubicBezTo>
                  <a:cubicBezTo>
                    <a:pt x="221436" y="193288"/>
                    <a:pt x="230650" y="191013"/>
                    <a:pt x="239200" y="197364"/>
                  </a:cubicBezTo>
                  <a:cubicBezTo>
                    <a:pt x="247889" y="202347"/>
                    <a:pt x="250885" y="213415"/>
                    <a:pt x="245893" y="222086"/>
                  </a:cubicBezTo>
                  <a:cubicBezTo>
                    <a:pt x="245588" y="222615"/>
                    <a:pt x="245257" y="223129"/>
                    <a:pt x="244900" y="223625"/>
                  </a:cubicBezTo>
                  <a:cubicBezTo>
                    <a:pt x="219736" y="259017"/>
                    <a:pt x="178554" y="279566"/>
                    <a:pt x="135084" y="278421"/>
                  </a:cubicBezTo>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76" name="Google Shape;576;p1"/>
            <p:cNvSpPr/>
            <p:nvPr/>
          </p:nvSpPr>
          <p:spPr>
            <a:xfrm>
              <a:off x="6123695" y="2495310"/>
              <a:ext cx="150464" cy="371390"/>
            </a:xfrm>
            <a:custGeom>
              <a:rect b="b" l="l" r="r" t="t"/>
              <a:pathLst>
                <a:path extrusionOk="0" h="371390" w="150464">
                  <a:moveTo>
                    <a:pt x="90194" y="102458"/>
                  </a:moveTo>
                  <a:lnTo>
                    <a:pt x="131992" y="102458"/>
                  </a:lnTo>
                  <a:cubicBezTo>
                    <a:pt x="141462" y="101754"/>
                    <a:pt x="149711" y="108845"/>
                    <a:pt x="150416" y="118295"/>
                  </a:cubicBezTo>
                  <a:cubicBezTo>
                    <a:pt x="151122" y="127746"/>
                    <a:pt x="144017" y="135978"/>
                    <a:pt x="134547" y="136682"/>
                  </a:cubicBezTo>
                  <a:cubicBezTo>
                    <a:pt x="133696" y="136745"/>
                    <a:pt x="132843" y="136745"/>
                    <a:pt x="131992" y="136682"/>
                  </a:cubicBezTo>
                  <a:lnTo>
                    <a:pt x="90194" y="136682"/>
                  </a:lnTo>
                  <a:lnTo>
                    <a:pt x="90194" y="352548"/>
                  </a:lnTo>
                  <a:cubicBezTo>
                    <a:pt x="91999" y="377671"/>
                    <a:pt x="50771" y="377671"/>
                    <a:pt x="52196" y="352548"/>
                  </a:cubicBezTo>
                  <a:lnTo>
                    <a:pt x="52196" y="136682"/>
                  </a:lnTo>
                  <a:lnTo>
                    <a:pt x="18472" y="136682"/>
                  </a:lnTo>
                  <a:cubicBezTo>
                    <a:pt x="9002" y="137386"/>
                    <a:pt x="754" y="130295"/>
                    <a:pt x="48" y="120845"/>
                  </a:cubicBezTo>
                  <a:cubicBezTo>
                    <a:pt x="-657" y="111394"/>
                    <a:pt x="6448" y="103162"/>
                    <a:pt x="15918" y="102458"/>
                  </a:cubicBezTo>
                  <a:cubicBezTo>
                    <a:pt x="16768" y="102395"/>
                    <a:pt x="17622" y="102395"/>
                    <a:pt x="18472" y="102458"/>
                  </a:cubicBezTo>
                  <a:lnTo>
                    <a:pt x="52196" y="102458"/>
                  </a:lnTo>
                  <a:lnTo>
                    <a:pt x="52196" y="18842"/>
                  </a:lnTo>
                  <a:cubicBezTo>
                    <a:pt x="50486" y="-6281"/>
                    <a:pt x="91714" y="-6281"/>
                    <a:pt x="90194" y="18842"/>
                  </a:cubicBezTo>
                  <a:close/>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77" name="Google Shape;577;p1"/>
            <p:cNvSpPr/>
            <p:nvPr/>
          </p:nvSpPr>
          <p:spPr>
            <a:xfrm>
              <a:off x="6274692" y="2592080"/>
              <a:ext cx="188950" cy="278487"/>
            </a:xfrm>
            <a:custGeom>
              <a:rect b="b" l="l" r="r" t="t"/>
              <a:pathLst>
                <a:path extrusionOk="0" h="278487" w="188950">
                  <a:moveTo>
                    <a:pt x="13390" y="193493"/>
                  </a:moveTo>
                  <a:cubicBezTo>
                    <a:pt x="23649" y="191217"/>
                    <a:pt x="31154" y="195863"/>
                    <a:pt x="35144" y="207808"/>
                  </a:cubicBezTo>
                  <a:cubicBezTo>
                    <a:pt x="44643" y="230655"/>
                    <a:pt x="63642" y="242032"/>
                    <a:pt x="94041" y="242032"/>
                  </a:cubicBezTo>
                  <a:cubicBezTo>
                    <a:pt x="128335" y="242032"/>
                    <a:pt x="151039" y="224967"/>
                    <a:pt x="151039" y="199844"/>
                  </a:cubicBezTo>
                  <a:cubicBezTo>
                    <a:pt x="151039" y="178703"/>
                    <a:pt x="138499" y="164957"/>
                    <a:pt x="113040" y="158700"/>
                  </a:cubicBezTo>
                  <a:lnTo>
                    <a:pt x="75802" y="150168"/>
                  </a:lnTo>
                  <a:cubicBezTo>
                    <a:pt x="58062" y="146654"/>
                    <a:pt x="41400" y="139022"/>
                    <a:pt x="27164" y="127889"/>
                  </a:cubicBezTo>
                  <a:cubicBezTo>
                    <a:pt x="11775" y="114711"/>
                    <a:pt x="5505" y="93096"/>
                    <a:pt x="8165" y="63328"/>
                  </a:cubicBezTo>
                  <a:cubicBezTo>
                    <a:pt x="13295" y="26260"/>
                    <a:pt x="51008" y="0"/>
                    <a:pt x="95086" y="0"/>
                  </a:cubicBezTo>
                  <a:cubicBezTo>
                    <a:pt x="135175" y="0"/>
                    <a:pt x="161488" y="15990"/>
                    <a:pt x="174028" y="47970"/>
                  </a:cubicBezTo>
                  <a:cubicBezTo>
                    <a:pt x="177223" y="57559"/>
                    <a:pt x="172024" y="67917"/>
                    <a:pt x="162415" y="71106"/>
                  </a:cubicBezTo>
                  <a:cubicBezTo>
                    <a:pt x="162109" y="71208"/>
                    <a:pt x="161800" y="71301"/>
                    <a:pt x="161488" y="71387"/>
                  </a:cubicBezTo>
                  <a:cubicBezTo>
                    <a:pt x="151989" y="74231"/>
                    <a:pt x="144294" y="69680"/>
                    <a:pt x="138024" y="58209"/>
                  </a:cubicBezTo>
                  <a:cubicBezTo>
                    <a:pt x="129065" y="43357"/>
                    <a:pt x="112385" y="34924"/>
                    <a:pt x="95086" y="36499"/>
                  </a:cubicBezTo>
                  <a:cubicBezTo>
                    <a:pt x="69342" y="36499"/>
                    <a:pt x="48158" y="50246"/>
                    <a:pt x="45308" y="69111"/>
                  </a:cubicBezTo>
                  <a:cubicBezTo>
                    <a:pt x="41318" y="91295"/>
                    <a:pt x="54808" y="106179"/>
                    <a:pt x="84827" y="113574"/>
                  </a:cubicBezTo>
                  <a:lnTo>
                    <a:pt x="121400" y="122201"/>
                  </a:lnTo>
                  <a:cubicBezTo>
                    <a:pt x="166618" y="133008"/>
                    <a:pt x="188942" y="158700"/>
                    <a:pt x="188942" y="199844"/>
                  </a:cubicBezTo>
                  <a:cubicBezTo>
                    <a:pt x="189300" y="222307"/>
                    <a:pt x="178665" y="243534"/>
                    <a:pt x="160443" y="256726"/>
                  </a:cubicBezTo>
                  <a:cubicBezTo>
                    <a:pt x="140256" y="271549"/>
                    <a:pt x="115673" y="279193"/>
                    <a:pt x="90621" y="278436"/>
                  </a:cubicBezTo>
                  <a:cubicBezTo>
                    <a:pt x="50141" y="279657"/>
                    <a:pt x="13636" y="254278"/>
                    <a:pt x="755" y="215961"/>
                  </a:cubicBezTo>
                  <a:cubicBezTo>
                    <a:pt x="-2066" y="206583"/>
                    <a:pt x="3264" y="196699"/>
                    <a:pt x="12661" y="193884"/>
                  </a:cubicBezTo>
                  <a:cubicBezTo>
                    <a:pt x="12902" y="193811"/>
                    <a:pt x="13145" y="193744"/>
                    <a:pt x="13389" y="193682"/>
                  </a:cubicBezTo>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78" name="Google Shape;578;p1"/>
            <p:cNvSpPr/>
            <p:nvPr/>
          </p:nvSpPr>
          <p:spPr>
            <a:xfrm>
              <a:off x="6485322" y="2591993"/>
              <a:ext cx="275701" cy="278180"/>
            </a:xfrm>
            <a:custGeom>
              <a:rect b="b" l="l" r="r" t="t"/>
              <a:pathLst>
                <a:path extrusionOk="0" h="278180" w="275701">
                  <a:moveTo>
                    <a:pt x="66658" y="211308"/>
                  </a:moveTo>
                  <a:cubicBezTo>
                    <a:pt x="85191" y="230066"/>
                    <a:pt x="110661" y="240356"/>
                    <a:pt x="137050" y="239749"/>
                  </a:cubicBezTo>
                  <a:cubicBezTo>
                    <a:pt x="163499" y="240523"/>
                    <a:pt x="189191" y="230887"/>
                    <a:pt x="208582" y="212920"/>
                  </a:cubicBezTo>
                  <a:cubicBezTo>
                    <a:pt x="228495" y="193289"/>
                    <a:pt x="239069" y="166113"/>
                    <a:pt x="237651" y="138215"/>
                  </a:cubicBezTo>
                  <a:cubicBezTo>
                    <a:pt x="239001" y="110439"/>
                    <a:pt x="227644" y="83552"/>
                    <a:pt x="206777" y="65122"/>
                  </a:cubicBezTo>
                  <a:cubicBezTo>
                    <a:pt x="187692" y="47767"/>
                    <a:pt x="162775" y="38193"/>
                    <a:pt x="136955" y="38293"/>
                  </a:cubicBezTo>
                  <a:cubicBezTo>
                    <a:pt x="110787" y="37634"/>
                    <a:pt x="85453" y="47508"/>
                    <a:pt x="66658" y="65691"/>
                  </a:cubicBezTo>
                  <a:cubicBezTo>
                    <a:pt x="47339" y="84776"/>
                    <a:pt x="36990" y="111112"/>
                    <a:pt x="38159" y="138215"/>
                  </a:cubicBezTo>
                  <a:cubicBezTo>
                    <a:pt x="37422" y="165413"/>
                    <a:pt x="47695" y="191760"/>
                    <a:pt x="66658" y="211308"/>
                  </a:cubicBezTo>
                  <a:moveTo>
                    <a:pt x="275649" y="255866"/>
                  </a:moveTo>
                  <a:cubicBezTo>
                    <a:pt x="277359" y="280988"/>
                    <a:pt x="236226" y="280988"/>
                    <a:pt x="237651" y="255866"/>
                  </a:cubicBezTo>
                  <a:lnTo>
                    <a:pt x="237651" y="226761"/>
                  </a:lnTo>
                  <a:cubicBezTo>
                    <a:pt x="218652" y="259278"/>
                    <a:pt x="177613" y="278144"/>
                    <a:pt x="136955" y="278144"/>
                  </a:cubicBezTo>
                  <a:cubicBezTo>
                    <a:pt x="100404" y="278986"/>
                    <a:pt x="65082" y="264955"/>
                    <a:pt x="39109" y="239275"/>
                  </a:cubicBezTo>
                  <a:cubicBezTo>
                    <a:pt x="12752" y="212368"/>
                    <a:pt x="-1336" y="175814"/>
                    <a:pt x="161" y="138215"/>
                  </a:cubicBezTo>
                  <a:cubicBezTo>
                    <a:pt x="-3403" y="65524"/>
                    <a:pt x="52756" y="3714"/>
                    <a:pt x="125595" y="157"/>
                  </a:cubicBezTo>
                  <a:cubicBezTo>
                    <a:pt x="129347" y="-26"/>
                    <a:pt x="133106" y="-49"/>
                    <a:pt x="136860" y="88"/>
                  </a:cubicBezTo>
                  <a:cubicBezTo>
                    <a:pt x="178088" y="88"/>
                    <a:pt x="218652" y="17816"/>
                    <a:pt x="237556" y="49764"/>
                  </a:cubicBezTo>
                  <a:lnTo>
                    <a:pt x="237556" y="22366"/>
                  </a:lnTo>
                  <a:cubicBezTo>
                    <a:pt x="235846" y="-2757"/>
                    <a:pt x="276979" y="-2757"/>
                    <a:pt x="275554" y="22366"/>
                  </a:cubicBezTo>
                  <a:close/>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79" name="Google Shape;579;p1"/>
            <p:cNvSpPr/>
            <p:nvPr/>
          </p:nvSpPr>
          <p:spPr>
            <a:xfrm>
              <a:off x="6896816" y="2592285"/>
              <a:ext cx="265703" cy="278466"/>
            </a:xfrm>
            <a:custGeom>
              <a:rect b="b" l="l" r="r" t="t"/>
              <a:pathLst>
                <a:path extrusionOk="0" h="278466" w="265703">
                  <a:moveTo>
                    <a:pt x="226755" y="120290"/>
                  </a:moveTo>
                  <a:cubicBezTo>
                    <a:pt x="219346" y="69475"/>
                    <a:pt x="183342" y="37432"/>
                    <a:pt x="134704" y="37432"/>
                  </a:cubicBezTo>
                  <a:cubicBezTo>
                    <a:pt x="85921" y="35835"/>
                    <a:pt x="44086" y="71892"/>
                    <a:pt x="38568" y="120290"/>
                  </a:cubicBezTo>
                  <a:close/>
                  <a:moveTo>
                    <a:pt x="134704" y="277852"/>
                  </a:moveTo>
                  <a:cubicBezTo>
                    <a:pt x="98491" y="278681"/>
                    <a:pt x="63527" y="264628"/>
                    <a:pt x="37998" y="238983"/>
                  </a:cubicBezTo>
                  <a:cubicBezTo>
                    <a:pt x="12254" y="213291"/>
                    <a:pt x="0" y="179636"/>
                    <a:pt x="0" y="137923"/>
                  </a:cubicBezTo>
                  <a:cubicBezTo>
                    <a:pt x="0" y="96210"/>
                    <a:pt x="12539" y="63124"/>
                    <a:pt x="37998" y="38001"/>
                  </a:cubicBezTo>
                  <a:cubicBezTo>
                    <a:pt x="63586" y="12549"/>
                    <a:pt x="98600" y="-1181"/>
                    <a:pt x="134704" y="80"/>
                  </a:cubicBezTo>
                  <a:cubicBezTo>
                    <a:pt x="170089" y="-1060"/>
                    <a:pt x="204322" y="12702"/>
                    <a:pt x="229035" y="38001"/>
                  </a:cubicBezTo>
                  <a:cubicBezTo>
                    <a:pt x="253639" y="63124"/>
                    <a:pt x="265704" y="96873"/>
                    <a:pt x="265704" y="138492"/>
                  </a:cubicBezTo>
                  <a:cubicBezTo>
                    <a:pt x="265502" y="148198"/>
                    <a:pt x="257666" y="156019"/>
                    <a:pt x="247940" y="156220"/>
                  </a:cubicBezTo>
                  <a:lnTo>
                    <a:pt x="38948" y="156220"/>
                  </a:lnTo>
                  <a:cubicBezTo>
                    <a:pt x="43948" y="205123"/>
                    <a:pt x="85843" y="241934"/>
                    <a:pt x="135084" y="240689"/>
                  </a:cubicBezTo>
                  <a:cubicBezTo>
                    <a:pt x="165309" y="241328"/>
                    <a:pt x="194094" y="227824"/>
                    <a:pt x="212886" y="204190"/>
                  </a:cubicBezTo>
                  <a:cubicBezTo>
                    <a:pt x="221436" y="193288"/>
                    <a:pt x="230650" y="191013"/>
                    <a:pt x="239200" y="197364"/>
                  </a:cubicBezTo>
                  <a:cubicBezTo>
                    <a:pt x="247889" y="202347"/>
                    <a:pt x="250885" y="213415"/>
                    <a:pt x="245893" y="222086"/>
                  </a:cubicBezTo>
                  <a:cubicBezTo>
                    <a:pt x="245588" y="222615"/>
                    <a:pt x="245256" y="223129"/>
                    <a:pt x="244900" y="223625"/>
                  </a:cubicBezTo>
                  <a:cubicBezTo>
                    <a:pt x="219736" y="259017"/>
                    <a:pt x="178554" y="279566"/>
                    <a:pt x="135084" y="278421"/>
                  </a:cubicBezTo>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80" name="Google Shape;580;p1"/>
            <p:cNvSpPr/>
            <p:nvPr/>
          </p:nvSpPr>
          <p:spPr>
            <a:xfrm>
              <a:off x="4992713" y="2514152"/>
              <a:ext cx="515285" cy="424622"/>
            </a:xfrm>
            <a:custGeom>
              <a:rect b="b" l="l" r="r" t="t"/>
              <a:pathLst>
                <a:path extrusionOk="0" h="424622" w="515285">
                  <a:moveTo>
                    <a:pt x="417605" y="209893"/>
                  </a:moveTo>
                  <a:lnTo>
                    <a:pt x="417605" y="104283"/>
                  </a:lnTo>
                  <a:cubicBezTo>
                    <a:pt x="453989" y="104283"/>
                    <a:pt x="471563" y="113763"/>
                    <a:pt x="475743" y="123907"/>
                  </a:cubicBezTo>
                  <a:cubicBezTo>
                    <a:pt x="482298" y="138886"/>
                    <a:pt x="466243" y="171309"/>
                    <a:pt x="417605" y="210178"/>
                  </a:cubicBezTo>
                  <a:moveTo>
                    <a:pt x="317194" y="337688"/>
                  </a:moveTo>
                  <a:lnTo>
                    <a:pt x="248322" y="382150"/>
                  </a:lnTo>
                  <a:lnTo>
                    <a:pt x="179450" y="337688"/>
                  </a:lnTo>
                  <a:cubicBezTo>
                    <a:pt x="140481" y="312637"/>
                    <a:pt x="116964" y="269520"/>
                    <a:pt x="117038" y="223261"/>
                  </a:cubicBezTo>
                  <a:lnTo>
                    <a:pt x="117038" y="211884"/>
                  </a:lnTo>
                  <a:cubicBezTo>
                    <a:pt x="151786" y="187486"/>
                    <a:pt x="189007" y="166800"/>
                    <a:pt x="228088" y="150168"/>
                  </a:cubicBezTo>
                  <a:cubicBezTo>
                    <a:pt x="276418" y="128437"/>
                    <a:pt x="327592" y="113659"/>
                    <a:pt x="380082" y="106274"/>
                  </a:cubicBezTo>
                  <a:lnTo>
                    <a:pt x="380082" y="223261"/>
                  </a:lnTo>
                  <a:cubicBezTo>
                    <a:pt x="380209" y="269533"/>
                    <a:pt x="356678" y="312675"/>
                    <a:pt x="317669" y="337688"/>
                  </a:cubicBezTo>
                  <a:moveTo>
                    <a:pt x="39331" y="312849"/>
                  </a:moveTo>
                  <a:cubicBezTo>
                    <a:pt x="34391" y="301663"/>
                    <a:pt x="41896" y="277677"/>
                    <a:pt x="77330" y="243833"/>
                  </a:cubicBezTo>
                  <a:lnTo>
                    <a:pt x="79514" y="241842"/>
                  </a:lnTo>
                  <a:cubicBezTo>
                    <a:pt x="83018" y="274771"/>
                    <a:pt x="95871" y="306017"/>
                    <a:pt x="116563" y="331905"/>
                  </a:cubicBezTo>
                  <a:cubicBezTo>
                    <a:pt x="70585" y="334844"/>
                    <a:pt x="44461" y="325268"/>
                    <a:pt x="39046" y="312944"/>
                  </a:cubicBezTo>
                  <a:moveTo>
                    <a:pt x="116468" y="38016"/>
                  </a:moveTo>
                  <a:lnTo>
                    <a:pt x="379607" y="38016"/>
                  </a:lnTo>
                  <a:lnTo>
                    <a:pt x="379607" y="68637"/>
                  </a:lnTo>
                  <a:cubicBezTo>
                    <a:pt x="322019" y="76258"/>
                    <a:pt x="265854" y="92227"/>
                    <a:pt x="212889" y="116039"/>
                  </a:cubicBezTo>
                  <a:cubicBezTo>
                    <a:pt x="179623" y="130380"/>
                    <a:pt x="147568" y="147373"/>
                    <a:pt x="117038" y="166853"/>
                  </a:cubicBezTo>
                  <a:close/>
                  <a:moveTo>
                    <a:pt x="510036" y="108928"/>
                  </a:moveTo>
                  <a:cubicBezTo>
                    <a:pt x="501487" y="89304"/>
                    <a:pt x="478213" y="67120"/>
                    <a:pt x="417035" y="66552"/>
                  </a:cubicBezTo>
                  <a:lnTo>
                    <a:pt x="417035" y="13083"/>
                  </a:lnTo>
                  <a:cubicBezTo>
                    <a:pt x="416842" y="6012"/>
                    <a:pt x="411198" y="296"/>
                    <a:pt x="404116" y="0"/>
                  </a:cubicBezTo>
                  <a:lnTo>
                    <a:pt x="92529" y="0"/>
                  </a:lnTo>
                  <a:cubicBezTo>
                    <a:pt x="85100" y="52"/>
                    <a:pt x="79091" y="6049"/>
                    <a:pt x="79039" y="13462"/>
                  </a:cubicBezTo>
                  <a:lnTo>
                    <a:pt x="79039" y="193587"/>
                  </a:lnTo>
                  <a:cubicBezTo>
                    <a:pt x="69540" y="201266"/>
                    <a:pt x="60040" y="209135"/>
                    <a:pt x="51776" y="216909"/>
                  </a:cubicBezTo>
                  <a:cubicBezTo>
                    <a:pt x="-4177" y="269904"/>
                    <a:pt x="-4652" y="306877"/>
                    <a:pt x="4278" y="328587"/>
                  </a:cubicBezTo>
                  <a:cubicBezTo>
                    <a:pt x="16437" y="356364"/>
                    <a:pt x="50541" y="370963"/>
                    <a:pt x="100794" y="370963"/>
                  </a:cubicBezTo>
                  <a:cubicBezTo>
                    <a:pt x="118411" y="370617"/>
                    <a:pt x="135975" y="368906"/>
                    <a:pt x="153326" y="365844"/>
                  </a:cubicBezTo>
                  <a:lnTo>
                    <a:pt x="158741" y="369541"/>
                  </a:lnTo>
                  <a:lnTo>
                    <a:pt x="240913" y="422536"/>
                  </a:lnTo>
                  <a:cubicBezTo>
                    <a:pt x="243102" y="423912"/>
                    <a:pt x="245640" y="424636"/>
                    <a:pt x="248227" y="424622"/>
                  </a:cubicBezTo>
                  <a:cubicBezTo>
                    <a:pt x="250816" y="424647"/>
                    <a:pt x="253357" y="423922"/>
                    <a:pt x="255542" y="422536"/>
                  </a:cubicBezTo>
                  <a:lnTo>
                    <a:pt x="337809" y="369731"/>
                  </a:lnTo>
                  <a:cubicBezTo>
                    <a:pt x="376677" y="344679"/>
                    <a:pt x="404007" y="305268"/>
                    <a:pt x="413805" y="260139"/>
                  </a:cubicBezTo>
                  <a:lnTo>
                    <a:pt x="417605" y="257484"/>
                  </a:lnTo>
                  <a:cubicBezTo>
                    <a:pt x="494457" y="203447"/>
                    <a:pt x="528371" y="149220"/>
                    <a:pt x="510701" y="108644"/>
                  </a:cubicBezTo>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81" name="Google Shape;581;p1"/>
            <p:cNvSpPr/>
            <p:nvPr/>
          </p:nvSpPr>
          <p:spPr>
            <a:xfrm>
              <a:off x="6805240" y="2493770"/>
              <a:ext cx="130524" cy="374565"/>
            </a:xfrm>
            <a:custGeom>
              <a:rect b="b" l="l" r="r" t="t"/>
              <a:pathLst>
                <a:path extrusionOk="0" h="374565" w="130524">
                  <a:moveTo>
                    <a:pt x="107725" y="121442"/>
                  </a:moveTo>
                  <a:cubicBezTo>
                    <a:pt x="107725" y="110971"/>
                    <a:pt x="99219" y="102482"/>
                    <a:pt x="88726" y="102482"/>
                  </a:cubicBezTo>
                  <a:lnTo>
                    <a:pt x="37523" y="102482"/>
                  </a:lnTo>
                  <a:lnTo>
                    <a:pt x="37523" y="63707"/>
                  </a:lnTo>
                  <a:cubicBezTo>
                    <a:pt x="37523" y="49466"/>
                    <a:pt x="49092" y="37921"/>
                    <a:pt x="63362" y="37921"/>
                  </a:cubicBezTo>
                  <a:lnTo>
                    <a:pt x="111525" y="37921"/>
                  </a:lnTo>
                  <a:cubicBezTo>
                    <a:pt x="122018" y="37921"/>
                    <a:pt x="130524" y="29432"/>
                    <a:pt x="130524" y="18961"/>
                  </a:cubicBezTo>
                  <a:cubicBezTo>
                    <a:pt x="130524" y="8489"/>
                    <a:pt x="122018" y="0"/>
                    <a:pt x="111525" y="0"/>
                  </a:cubicBezTo>
                  <a:lnTo>
                    <a:pt x="63362" y="0"/>
                  </a:lnTo>
                  <a:cubicBezTo>
                    <a:pt x="28353" y="52"/>
                    <a:pt x="0" y="28390"/>
                    <a:pt x="0" y="63328"/>
                  </a:cubicBezTo>
                  <a:lnTo>
                    <a:pt x="0" y="355605"/>
                  </a:lnTo>
                  <a:cubicBezTo>
                    <a:pt x="0" y="366077"/>
                    <a:pt x="8506" y="374566"/>
                    <a:pt x="18999" y="374566"/>
                  </a:cubicBezTo>
                  <a:cubicBezTo>
                    <a:pt x="29492" y="374566"/>
                    <a:pt x="37998" y="366077"/>
                    <a:pt x="37998" y="355605"/>
                  </a:cubicBezTo>
                  <a:lnTo>
                    <a:pt x="37998" y="140213"/>
                  </a:lnTo>
                  <a:lnTo>
                    <a:pt x="88726" y="140213"/>
                  </a:lnTo>
                  <a:cubicBezTo>
                    <a:pt x="99219" y="140213"/>
                    <a:pt x="107725" y="131724"/>
                    <a:pt x="107725" y="121253"/>
                  </a:cubicBezTo>
                </a:path>
              </a:pathLst>
            </a:custGeom>
            <a:solidFill>
              <a:srgbClr val="31B6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sp>
          <p:nvSpPr>
            <p:cNvPr id="582" name="Google Shape;582;p1"/>
            <p:cNvSpPr/>
            <p:nvPr/>
          </p:nvSpPr>
          <p:spPr>
            <a:xfrm>
              <a:off x="4990222" y="4184578"/>
              <a:ext cx="2232049" cy="178747"/>
            </a:xfrm>
            <a:custGeom>
              <a:rect b="b" l="l" r="r" t="t"/>
              <a:pathLst>
                <a:path extrusionOk="0" h="178747" w="2232049">
                  <a:moveTo>
                    <a:pt x="2162608" y="126467"/>
                  </a:moveTo>
                  <a:cubicBezTo>
                    <a:pt x="2159114" y="126849"/>
                    <a:pt x="2155970" y="124333"/>
                    <a:pt x="2155587" y="120846"/>
                  </a:cubicBezTo>
                  <a:cubicBezTo>
                    <a:pt x="2155539" y="120414"/>
                    <a:pt x="2155536" y="119979"/>
                    <a:pt x="2155578" y="119546"/>
                  </a:cubicBezTo>
                  <a:lnTo>
                    <a:pt x="2155578" y="50909"/>
                  </a:lnTo>
                  <a:cubicBezTo>
                    <a:pt x="2155182" y="47476"/>
                    <a:pt x="2157650" y="44373"/>
                    <a:pt x="2161090" y="43978"/>
                  </a:cubicBezTo>
                  <a:cubicBezTo>
                    <a:pt x="2161595" y="43921"/>
                    <a:pt x="2162104" y="43924"/>
                    <a:pt x="2162608" y="43989"/>
                  </a:cubicBezTo>
                  <a:lnTo>
                    <a:pt x="2175147" y="43989"/>
                  </a:lnTo>
                  <a:cubicBezTo>
                    <a:pt x="2186262" y="43989"/>
                    <a:pt x="2191867" y="45411"/>
                    <a:pt x="2191867" y="59726"/>
                  </a:cubicBezTo>
                  <a:lnTo>
                    <a:pt x="2191867" y="110730"/>
                  </a:lnTo>
                  <a:cubicBezTo>
                    <a:pt x="2191867" y="124666"/>
                    <a:pt x="2186262" y="126467"/>
                    <a:pt x="2175147" y="126467"/>
                  </a:cubicBezTo>
                  <a:close/>
                  <a:moveTo>
                    <a:pt x="2122234" y="4171"/>
                  </a:moveTo>
                  <a:cubicBezTo>
                    <a:pt x="2118736" y="3830"/>
                    <a:pt x="2115623" y="6384"/>
                    <a:pt x="2115281" y="9875"/>
                  </a:cubicBezTo>
                  <a:cubicBezTo>
                    <a:pt x="2115235" y="10343"/>
                    <a:pt x="2115241" y="10815"/>
                    <a:pt x="2115300" y="11282"/>
                  </a:cubicBezTo>
                  <a:lnTo>
                    <a:pt x="2115300" y="159269"/>
                  </a:lnTo>
                  <a:cubicBezTo>
                    <a:pt x="2114911" y="162703"/>
                    <a:pt x="2117384" y="165801"/>
                    <a:pt x="2120825" y="166189"/>
                  </a:cubicBezTo>
                  <a:cubicBezTo>
                    <a:pt x="2121293" y="166242"/>
                    <a:pt x="2121766" y="166242"/>
                    <a:pt x="2122234" y="166189"/>
                  </a:cubicBezTo>
                  <a:lnTo>
                    <a:pt x="2174007" y="166189"/>
                  </a:lnTo>
                  <a:cubicBezTo>
                    <a:pt x="2217705" y="166189"/>
                    <a:pt x="2232050" y="148367"/>
                    <a:pt x="2232050" y="110350"/>
                  </a:cubicBezTo>
                  <a:lnTo>
                    <a:pt x="2232050" y="59726"/>
                  </a:lnTo>
                  <a:cubicBezTo>
                    <a:pt x="2232050" y="21805"/>
                    <a:pt x="2217705" y="4171"/>
                    <a:pt x="2174007" y="4171"/>
                  </a:cubicBezTo>
                  <a:close/>
                  <a:moveTo>
                    <a:pt x="2053267" y="60200"/>
                  </a:moveTo>
                  <a:cubicBezTo>
                    <a:pt x="2053267" y="49108"/>
                    <a:pt x="2051652" y="43514"/>
                    <a:pt x="2036358" y="43514"/>
                  </a:cubicBezTo>
                  <a:cubicBezTo>
                    <a:pt x="2021064" y="43514"/>
                    <a:pt x="2019449" y="49108"/>
                    <a:pt x="2019449" y="60200"/>
                  </a:cubicBezTo>
                  <a:lnTo>
                    <a:pt x="2019449" y="85417"/>
                  </a:lnTo>
                  <a:cubicBezTo>
                    <a:pt x="2019065" y="88905"/>
                    <a:pt x="2021587" y="92041"/>
                    <a:pt x="2025081" y="92424"/>
                  </a:cubicBezTo>
                  <a:cubicBezTo>
                    <a:pt x="2025514" y="92471"/>
                    <a:pt x="2025950" y="92474"/>
                    <a:pt x="2026383" y="92433"/>
                  </a:cubicBezTo>
                  <a:lnTo>
                    <a:pt x="2046333" y="92433"/>
                  </a:lnTo>
                  <a:cubicBezTo>
                    <a:pt x="2049889" y="92721"/>
                    <a:pt x="2053005" y="90077"/>
                    <a:pt x="2053293" y="86529"/>
                  </a:cubicBezTo>
                  <a:cubicBezTo>
                    <a:pt x="2053329" y="86095"/>
                    <a:pt x="2053320" y="85659"/>
                    <a:pt x="2053267" y="85228"/>
                  </a:cubicBezTo>
                  <a:close/>
                  <a:moveTo>
                    <a:pt x="2093736" y="158416"/>
                  </a:moveTo>
                  <a:cubicBezTo>
                    <a:pt x="2093736" y="163535"/>
                    <a:pt x="2091361" y="166284"/>
                    <a:pt x="2086801" y="166284"/>
                  </a:cubicBezTo>
                  <a:lnTo>
                    <a:pt x="2060772" y="166284"/>
                  </a:lnTo>
                  <a:cubicBezTo>
                    <a:pt x="2057338" y="166726"/>
                    <a:pt x="2054195" y="164305"/>
                    <a:pt x="2053753" y="160878"/>
                  </a:cubicBezTo>
                  <a:cubicBezTo>
                    <a:pt x="2053688" y="160375"/>
                    <a:pt x="2053684" y="159867"/>
                    <a:pt x="2053742" y="159364"/>
                  </a:cubicBezTo>
                  <a:lnTo>
                    <a:pt x="2053742" y="139171"/>
                  </a:lnTo>
                  <a:cubicBezTo>
                    <a:pt x="2054192" y="135797"/>
                    <a:pt x="2051816" y="132699"/>
                    <a:pt x="2048435" y="132250"/>
                  </a:cubicBezTo>
                  <a:cubicBezTo>
                    <a:pt x="2047895" y="132178"/>
                    <a:pt x="2047348" y="132178"/>
                    <a:pt x="2046808" y="132250"/>
                  </a:cubicBezTo>
                  <a:lnTo>
                    <a:pt x="2027238" y="132250"/>
                  </a:lnTo>
                  <a:cubicBezTo>
                    <a:pt x="2023798" y="131862"/>
                    <a:pt x="2020693" y="134330"/>
                    <a:pt x="2020304" y="137764"/>
                  </a:cubicBezTo>
                  <a:cubicBezTo>
                    <a:pt x="2020251" y="138231"/>
                    <a:pt x="2020251" y="138703"/>
                    <a:pt x="2020304" y="139170"/>
                  </a:cubicBezTo>
                  <a:lnTo>
                    <a:pt x="2020304" y="159269"/>
                  </a:lnTo>
                  <a:cubicBezTo>
                    <a:pt x="2020761" y="162641"/>
                    <a:pt x="2018392" y="165745"/>
                    <a:pt x="2015012" y="166201"/>
                  </a:cubicBezTo>
                  <a:cubicBezTo>
                    <a:pt x="2014435" y="166279"/>
                    <a:pt x="2013850" y="166275"/>
                    <a:pt x="2013274" y="166189"/>
                  </a:cubicBezTo>
                  <a:lnTo>
                    <a:pt x="1987340" y="166189"/>
                  </a:lnTo>
                  <a:cubicBezTo>
                    <a:pt x="1982875" y="166189"/>
                    <a:pt x="1980310" y="163440"/>
                    <a:pt x="1980310" y="158321"/>
                  </a:cubicBezTo>
                  <a:lnTo>
                    <a:pt x="1980310" y="60200"/>
                  </a:lnTo>
                  <a:cubicBezTo>
                    <a:pt x="1980310" y="31001"/>
                    <a:pt x="1984965" y="0"/>
                    <a:pt x="2037308" y="0"/>
                  </a:cubicBezTo>
                  <a:cubicBezTo>
                    <a:pt x="2089651" y="0"/>
                    <a:pt x="2094306" y="31001"/>
                    <a:pt x="2094306" y="60200"/>
                  </a:cubicBezTo>
                  <a:close/>
                  <a:moveTo>
                    <a:pt x="1849596" y="4171"/>
                  </a:moveTo>
                  <a:cubicBezTo>
                    <a:pt x="1846215" y="3723"/>
                    <a:pt x="1843111" y="6094"/>
                    <a:pt x="1842661" y="9468"/>
                  </a:cubicBezTo>
                  <a:cubicBezTo>
                    <a:pt x="1842589" y="10007"/>
                    <a:pt x="1842589" y="10553"/>
                    <a:pt x="1842661" y="11092"/>
                  </a:cubicBezTo>
                  <a:lnTo>
                    <a:pt x="1842661" y="114237"/>
                  </a:lnTo>
                  <a:cubicBezTo>
                    <a:pt x="1842661" y="129501"/>
                    <a:pt x="1845891" y="170455"/>
                    <a:pt x="1900894" y="170455"/>
                  </a:cubicBezTo>
                  <a:cubicBezTo>
                    <a:pt x="1955896" y="170455"/>
                    <a:pt x="1959221" y="129501"/>
                    <a:pt x="1959221" y="114237"/>
                  </a:cubicBezTo>
                  <a:lnTo>
                    <a:pt x="1959221" y="11092"/>
                  </a:lnTo>
                  <a:cubicBezTo>
                    <a:pt x="1959678" y="7719"/>
                    <a:pt x="1957309" y="4616"/>
                    <a:pt x="1953930" y="4159"/>
                  </a:cubicBezTo>
                  <a:cubicBezTo>
                    <a:pt x="1953353" y="4082"/>
                    <a:pt x="1952768" y="4086"/>
                    <a:pt x="1952192" y="4171"/>
                  </a:cubicBezTo>
                  <a:lnTo>
                    <a:pt x="1926258" y="4171"/>
                  </a:lnTo>
                  <a:cubicBezTo>
                    <a:pt x="1922823" y="3730"/>
                    <a:pt x="1919681" y="6150"/>
                    <a:pt x="1919238" y="9578"/>
                  </a:cubicBezTo>
                  <a:cubicBezTo>
                    <a:pt x="1919173" y="10080"/>
                    <a:pt x="1919170" y="10589"/>
                    <a:pt x="1919228" y="11092"/>
                  </a:cubicBezTo>
                  <a:lnTo>
                    <a:pt x="1919228" y="102387"/>
                  </a:lnTo>
                  <a:cubicBezTo>
                    <a:pt x="1919228" y="120210"/>
                    <a:pt x="1918088" y="130828"/>
                    <a:pt x="1900894" y="130828"/>
                  </a:cubicBezTo>
                  <a:cubicBezTo>
                    <a:pt x="1883699" y="130828"/>
                    <a:pt x="1882560" y="119926"/>
                    <a:pt x="1882560" y="102387"/>
                  </a:cubicBezTo>
                  <a:lnTo>
                    <a:pt x="1882560" y="11566"/>
                  </a:lnTo>
                  <a:cubicBezTo>
                    <a:pt x="1883071" y="8254"/>
                    <a:pt x="1880795" y="5156"/>
                    <a:pt x="1877477" y="4645"/>
                  </a:cubicBezTo>
                  <a:cubicBezTo>
                    <a:pt x="1876863" y="4551"/>
                    <a:pt x="1876238" y="4551"/>
                    <a:pt x="1875625" y="4645"/>
                  </a:cubicBezTo>
                  <a:close/>
                  <a:moveTo>
                    <a:pt x="1745860" y="68542"/>
                  </a:moveTo>
                  <a:cubicBezTo>
                    <a:pt x="1745860" y="50720"/>
                    <a:pt x="1747000" y="40102"/>
                    <a:pt x="1764194" y="40102"/>
                  </a:cubicBezTo>
                  <a:cubicBezTo>
                    <a:pt x="1781389" y="40102"/>
                    <a:pt x="1782529" y="51004"/>
                    <a:pt x="1782529" y="68542"/>
                  </a:cubicBezTo>
                  <a:lnTo>
                    <a:pt x="1782529" y="102387"/>
                  </a:lnTo>
                  <a:cubicBezTo>
                    <a:pt x="1782529" y="120210"/>
                    <a:pt x="1781389" y="130828"/>
                    <a:pt x="1764194" y="130828"/>
                  </a:cubicBezTo>
                  <a:cubicBezTo>
                    <a:pt x="1747000" y="130828"/>
                    <a:pt x="1745860" y="119926"/>
                    <a:pt x="1745860" y="102387"/>
                  </a:cubicBezTo>
                  <a:close/>
                  <a:moveTo>
                    <a:pt x="1830597" y="158226"/>
                  </a:moveTo>
                  <a:cubicBezTo>
                    <a:pt x="1833220" y="155813"/>
                    <a:pt x="1833386" y="151735"/>
                    <a:pt x="1830968" y="149117"/>
                  </a:cubicBezTo>
                  <a:cubicBezTo>
                    <a:pt x="1830850" y="148988"/>
                    <a:pt x="1830726" y="148864"/>
                    <a:pt x="1830597" y="148746"/>
                  </a:cubicBezTo>
                  <a:lnTo>
                    <a:pt x="1820147" y="137559"/>
                  </a:lnTo>
                  <a:cubicBezTo>
                    <a:pt x="1819399" y="136664"/>
                    <a:pt x="1819117" y="135470"/>
                    <a:pt x="1819387" y="134336"/>
                  </a:cubicBezTo>
                  <a:cubicBezTo>
                    <a:pt x="1821083" y="127931"/>
                    <a:pt x="1821946" y="121336"/>
                    <a:pt x="1821952" y="114711"/>
                  </a:cubicBezTo>
                  <a:lnTo>
                    <a:pt x="1821952" y="56787"/>
                  </a:lnTo>
                  <a:cubicBezTo>
                    <a:pt x="1821952" y="41429"/>
                    <a:pt x="1818722" y="474"/>
                    <a:pt x="1763719" y="474"/>
                  </a:cubicBezTo>
                  <a:cubicBezTo>
                    <a:pt x="1708717" y="474"/>
                    <a:pt x="1705392" y="41429"/>
                    <a:pt x="1705392" y="56787"/>
                  </a:cubicBezTo>
                  <a:lnTo>
                    <a:pt x="1705392" y="114711"/>
                  </a:lnTo>
                  <a:cubicBezTo>
                    <a:pt x="1705392" y="129975"/>
                    <a:pt x="1708717" y="170929"/>
                    <a:pt x="1763719" y="170929"/>
                  </a:cubicBezTo>
                  <a:cubicBezTo>
                    <a:pt x="1772462" y="171143"/>
                    <a:pt x="1781175" y="169827"/>
                    <a:pt x="1789463" y="167043"/>
                  </a:cubicBezTo>
                  <a:cubicBezTo>
                    <a:pt x="1790564" y="166491"/>
                    <a:pt x="1791900" y="166765"/>
                    <a:pt x="1792693" y="167706"/>
                  </a:cubicBezTo>
                  <a:lnTo>
                    <a:pt x="1801528" y="176523"/>
                  </a:lnTo>
                  <a:cubicBezTo>
                    <a:pt x="1803707" y="179141"/>
                    <a:pt x="1807600" y="179500"/>
                    <a:pt x="1810223" y="177326"/>
                  </a:cubicBezTo>
                  <a:cubicBezTo>
                    <a:pt x="1810515" y="177083"/>
                    <a:pt x="1810785" y="176815"/>
                    <a:pt x="1811028" y="176523"/>
                  </a:cubicBezTo>
                  <a:close/>
                  <a:moveTo>
                    <a:pt x="1682973" y="55839"/>
                  </a:moveTo>
                  <a:cubicBezTo>
                    <a:pt x="1686678" y="55460"/>
                    <a:pt x="1689375" y="52155"/>
                    <a:pt x="1688995" y="48457"/>
                  </a:cubicBezTo>
                  <a:cubicBezTo>
                    <a:pt x="1688985" y="48357"/>
                    <a:pt x="1688972" y="48259"/>
                    <a:pt x="1688957" y="48160"/>
                  </a:cubicBezTo>
                  <a:cubicBezTo>
                    <a:pt x="1687533" y="31475"/>
                    <a:pt x="1676418" y="758"/>
                    <a:pt x="1628635" y="758"/>
                  </a:cubicBezTo>
                  <a:cubicBezTo>
                    <a:pt x="1576577" y="758"/>
                    <a:pt x="1572397" y="41713"/>
                    <a:pt x="1572682" y="48634"/>
                  </a:cubicBezTo>
                  <a:cubicBezTo>
                    <a:pt x="1572682" y="102008"/>
                    <a:pt x="1642505" y="97552"/>
                    <a:pt x="1646969" y="117271"/>
                  </a:cubicBezTo>
                  <a:cubicBezTo>
                    <a:pt x="1648299" y="123528"/>
                    <a:pt x="1639940" y="130259"/>
                    <a:pt x="1628635" y="130259"/>
                  </a:cubicBezTo>
                  <a:cubicBezTo>
                    <a:pt x="1618173" y="131068"/>
                    <a:pt x="1609036" y="123260"/>
                    <a:pt x="1608225" y="112820"/>
                  </a:cubicBezTo>
                  <a:cubicBezTo>
                    <a:pt x="1608220" y="112755"/>
                    <a:pt x="1608215" y="112691"/>
                    <a:pt x="1608211" y="112626"/>
                  </a:cubicBezTo>
                  <a:cubicBezTo>
                    <a:pt x="1608211" y="107791"/>
                    <a:pt x="1605171" y="105705"/>
                    <a:pt x="1600516" y="106558"/>
                  </a:cubicBezTo>
                  <a:lnTo>
                    <a:pt x="1574298" y="112436"/>
                  </a:lnTo>
                  <a:cubicBezTo>
                    <a:pt x="1570588" y="112771"/>
                    <a:pt x="1567852" y="116043"/>
                    <a:pt x="1568187" y="119746"/>
                  </a:cubicBezTo>
                  <a:cubicBezTo>
                    <a:pt x="1568195" y="119837"/>
                    <a:pt x="1568206" y="119929"/>
                    <a:pt x="1568218" y="120020"/>
                  </a:cubicBezTo>
                  <a:cubicBezTo>
                    <a:pt x="1569358" y="138128"/>
                    <a:pt x="1579807" y="170076"/>
                    <a:pt x="1628635" y="170076"/>
                  </a:cubicBezTo>
                  <a:cubicBezTo>
                    <a:pt x="1683638" y="170076"/>
                    <a:pt x="1691523" y="129122"/>
                    <a:pt x="1691523" y="122106"/>
                  </a:cubicBezTo>
                  <a:cubicBezTo>
                    <a:pt x="1691523" y="68827"/>
                    <a:pt x="1618186" y="69301"/>
                    <a:pt x="1614861" y="51194"/>
                  </a:cubicBezTo>
                  <a:cubicBezTo>
                    <a:pt x="1614006" y="45885"/>
                    <a:pt x="1619516" y="40576"/>
                    <a:pt x="1628635" y="40576"/>
                  </a:cubicBezTo>
                  <a:cubicBezTo>
                    <a:pt x="1638350" y="39839"/>
                    <a:pt x="1647049" y="46554"/>
                    <a:pt x="1648774" y="56123"/>
                  </a:cubicBezTo>
                  <a:cubicBezTo>
                    <a:pt x="1649534" y="60769"/>
                    <a:pt x="1651814" y="62854"/>
                    <a:pt x="1656469" y="61906"/>
                  </a:cubicBezTo>
                  <a:close/>
                  <a:moveTo>
                    <a:pt x="1400265" y="4171"/>
                  </a:moveTo>
                  <a:cubicBezTo>
                    <a:pt x="1403847" y="3927"/>
                    <a:pt x="1407151" y="6099"/>
                    <a:pt x="1408340" y="9480"/>
                  </a:cubicBezTo>
                  <a:lnTo>
                    <a:pt x="1439973" y="86650"/>
                  </a:lnTo>
                  <a:cubicBezTo>
                    <a:pt x="1440923" y="88735"/>
                    <a:pt x="1442728" y="88261"/>
                    <a:pt x="1442728" y="85891"/>
                  </a:cubicBezTo>
                  <a:lnTo>
                    <a:pt x="1442728" y="11092"/>
                  </a:lnTo>
                  <a:cubicBezTo>
                    <a:pt x="1442279" y="7718"/>
                    <a:pt x="1444655" y="4620"/>
                    <a:pt x="1448035" y="4171"/>
                  </a:cubicBezTo>
                  <a:cubicBezTo>
                    <a:pt x="1448575" y="4100"/>
                    <a:pt x="1449122" y="4100"/>
                    <a:pt x="1449663" y="4171"/>
                  </a:cubicBezTo>
                  <a:lnTo>
                    <a:pt x="1475692" y="4171"/>
                  </a:lnTo>
                  <a:cubicBezTo>
                    <a:pt x="1479065" y="3669"/>
                    <a:pt x="1482207" y="5991"/>
                    <a:pt x="1482710" y="9357"/>
                  </a:cubicBezTo>
                  <a:cubicBezTo>
                    <a:pt x="1482795" y="9932"/>
                    <a:pt x="1482799" y="10516"/>
                    <a:pt x="1482721" y="11092"/>
                  </a:cubicBezTo>
                  <a:lnTo>
                    <a:pt x="1482721" y="159269"/>
                  </a:lnTo>
                  <a:cubicBezTo>
                    <a:pt x="1483117" y="162702"/>
                    <a:pt x="1480649" y="165805"/>
                    <a:pt x="1477209" y="166200"/>
                  </a:cubicBezTo>
                  <a:cubicBezTo>
                    <a:pt x="1476705" y="166257"/>
                    <a:pt x="1476195" y="166254"/>
                    <a:pt x="1475691" y="166189"/>
                  </a:cubicBezTo>
                  <a:lnTo>
                    <a:pt x="1441588" y="166189"/>
                  </a:lnTo>
                  <a:cubicBezTo>
                    <a:pt x="1437972" y="166479"/>
                    <a:pt x="1434616" y="164298"/>
                    <a:pt x="1433418" y="160880"/>
                  </a:cubicBezTo>
                  <a:lnTo>
                    <a:pt x="1401785" y="83427"/>
                  </a:lnTo>
                  <a:cubicBezTo>
                    <a:pt x="1400835" y="81341"/>
                    <a:pt x="1399030" y="81815"/>
                    <a:pt x="1399030" y="84185"/>
                  </a:cubicBezTo>
                  <a:lnTo>
                    <a:pt x="1399030" y="159269"/>
                  </a:lnTo>
                  <a:cubicBezTo>
                    <a:pt x="1399425" y="162702"/>
                    <a:pt x="1396957" y="165805"/>
                    <a:pt x="1393517" y="166200"/>
                  </a:cubicBezTo>
                  <a:cubicBezTo>
                    <a:pt x="1393013" y="166257"/>
                    <a:pt x="1392504" y="166254"/>
                    <a:pt x="1392000" y="166189"/>
                  </a:cubicBezTo>
                  <a:lnTo>
                    <a:pt x="1366066" y="166189"/>
                  </a:lnTo>
                  <a:cubicBezTo>
                    <a:pt x="1362572" y="166572"/>
                    <a:pt x="1359429" y="164055"/>
                    <a:pt x="1359045" y="160568"/>
                  </a:cubicBezTo>
                  <a:cubicBezTo>
                    <a:pt x="1358998" y="160136"/>
                    <a:pt x="1358995" y="159701"/>
                    <a:pt x="1359036" y="159269"/>
                  </a:cubicBezTo>
                  <a:lnTo>
                    <a:pt x="1359037" y="11092"/>
                  </a:lnTo>
                  <a:cubicBezTo>
                    <a:pt x="1358641" y="7659"/>
                    <a:pt x="1361109" y="4556"/>
                    <a:pt x="1364549" y="4161"/>
                  </a:cubicBezTo>
                  <a:cubicBezTo>
                    <a:pt x="1365053" y="4103"/>
                    <a:pt x="1365563" y="4107"/>
                    <a:pt x="1366066" y="4171"/>
                  </a:cubicBezTo>
                  <a:close/>
                  <a:moveTo>
                    <a:pt x="1298239" y="102387"/>
                  </a:moveTo>
                  <a:cubicBezTo>
                    <a:pt x="1298239" y="120210"/>
                    <a:pt x="1297099" y="130828"/>
                    <a:pt x="1279905" y="130828"/>
                  </a:cubicBezTo>
                  <a:cubicBezTo>
                    <a:pt x="1262711" y="130828"/>
                    <a:pt x="1261571" y="119926"/>
                    <a:pt x="1261571" y="102387"/>
                  </a:cubicBezTo>
                  <a:lnTo>
                    <a:pt x="1261571" y="69016"/>
                  </a:lnTo>
                  <a:cubicBezTo>
                    <a:pt x="1261571" y="51194"/>
                    <a:pt x="1262711" y="40576"/>
                    <a:pt x="1279905" y="40576"/>
                  </a:cubicBezTo>
                  <a:cubicBezTo>
                    <a:pt x="1297099" y="40576"/>
                    <a:pt x="1298239" y="51478"/>
                    <a:pt x="1298239" y="69016"/>
                  </a:cubicBezTo>
                  <a:close/>
                  <a:moveTo>
                    <a:pt x="1338137" y="56787"/>
                  </a:moveTo>
                  <a:cubicBezTo>
                    <a:pt x="1338137" y="41429"/>
                    <a:pt x="1334907" y="474"/>
                    <a:pt x="1279905" y="474"/>
                  </a:cubicBezTo>
                  <a:cubicBezTo>
                    <a:pt x="1224902" y="474"/>
                    <a:pt x="1221672" y="41429"/>
                    <a:pt x="1221672" y="56787"/>
                  </a:cubicBezTo>
                  <a:lnTo>
                    <a:pt x="1221672" y="114711"/>
                  </a:lnTo>
                  <a:cubicBezTo>
                    <a:pt x="1221672" y="129975"/>
                    <a:pt x="1224902" y="170929"/>
                    <a:pt x="1279905" y="170929"/>
                  </a:cubicBezTo>
                  <a:cubicBezTo>
                    <a:pt x="1334907" y="170929"/>
                    <a:pt x="1338137" y="129975"/>
                    <a:pt x="1338137" y="114711"/>
                  </a:cubicBezTo>
                  <a:close/>
                  <a:moveTo>
                    <a:pt x="1193743" y="4645"/>
                  </a:moveTo>
                  <a:cubicBezTo>
                    <a:pt x="1197116" y="4143"/>
                    <a:pt x="1200258" y="6465"/>
                    <a:pt x="1200761" y="9831"/>
                  </a:cubicBezTo>
                  <a:cubicBezTo>
                    <a:pt x="1200847" y="10406"/>
                    <a:pt x="1200851" y="10990"/>
                    <a:pt x="1200773" y="11566"/>
                  </a:cubicBezTo>
                  <a:lnTo>
                    <a:pt x="1200773" y="159269"/>
                  </a:lnTo>
                  <a:cubicBezTo>
                    <a:pt x="1201169" y="162702"/>
                    <a:pt x="1198701" y="165805"/>
                    <a:pt x="1195261" y="166200"/>
                  </a:cubicBezTo>
                  <a:cubicBezTo>
                    <a:pt x="1194757" y="166257"/>
                    <a:pt x="1194247" y="166254"/>
                    <a:pt x="1193743" y="166189"/>
                  </a:cubicBezTo>
                  <a:lnTo>
                    <a:pt x="1168190" y="166189"/>
                  </a:lnTo>
                  <a:cubicBezTo>
                    <a:pt x="1164749" y="166578"/>
                    <a:pt x="1161644" y="164109"/>
                    <a:pt x="1161255" y="160675"/>
                  </a:cubicBezTo>
                  <a:cubicBezTo>
                    <a:pt x="1161202" y="160208"/>
                    <a:pt x="1161202" y="159736"/>
                    <a:pt x="1161255" y="159269"/>
                  </a:cubicBezTo>
                  <a:lnTo>
                    <a:pt x="1161255" y="11092"/>
                  </a:lnTo>
                  <a:cubicBezTo>
                    <a:pt x="1160805" y="7718"/>
                    <a:pt x="1163181" y="4620"/>
                    <a:pt x="1166562" y="4171"/>
                  </a:cubicBezTo>
                  <a:cubicBezTo>
                    <a:pt x="1167102" y="4100"/>
                    <a:pt x="1167649" y="4100"/>
                    <a:pt x="1168189" y="4171"/>
                  </a:cubicBezTo>
                  <a:close/>
                  <a:moveTo>
                    <a:pt x="1060749" y="51383"/>
                  </a:moveTo>
                  <a:cubicBezTo>
                    <a:pt x="1061260" y="48071"/>
                    <a:pt x="1058985" y="44973"/>
                    <a:pt x="1055666" y="44463"/>
                  </a:cubicBezTo>
                  <a:cubicBezTo>
                    <a:pt x="1055052" y="44368"/>
                    <a:pt x="1054428" y="44368"/>
                    <a:pt x="1053814" y="44463"/>
                  </a:cubicBezTo>
                  <a:lnTo>
                    <a:pt x="1021326" y="44463"/>
                  </a:lnTo>
                  <a:cubicBezTo>
                    <a:pt x="1017885" y="44851"/>
                    <a:pt x="1014780" y="42382"/>
                    <a:pt x="1014391" y="38948"/>
                  </a:cubicBezTo>
                  <a:cubicBezTo>
                    <a:pt x="1014338" y="38481"/>
                    <a:pt x="1014338" y="38009"/>
                    <a:pt x="1014391" y="37542"/>
                  </a:cubicBezTo>
                  <a:lnTo>
                    <a:pt x="1014391" y="11566"/>
                  </a:lnTo>
                  <a:cubicBezTo>
                    <a:pt x="1013941" y="8192"/>
                    <a:pt x="1016318" y="5094"/>
                    <a:pt x="1019698" y="4645"/>
                  </a:cubicBezTo>
                  <a:cubicBezTo>
                    <a:pt x="1020238" y="4574"/>
                    <a:pt x="1020786" y="4574"/>
                    <a:pt x="1021326" y="4645"/>
                  </a:cubicBezTo>
                  <a:lnTo>
                    <a:pt x="1140166" y="4645"/>
                  </a:lnTo>
                  <a:cubicBezTo>
                    <a:pt x="1143484" y="4135"/>
                    <a:pt x="1146589" y="6406"/>
                    <a:pt x="1147100" y="9718"/>
                  </a:cubicBezTo>
                  <a:cubicBezTo>
                    <a:pt x="1147195" y="10330"/>
                    <a:pt x="1147195" y="10954"/>
                    <a:pt x="1147100" y="11566"/>
                  </a:cubicBezTo>
                  <a:lnTo>
                    <a:pt x="1147101" y="37542"/>
                  </a:lnTo>
                  <a:cubicBezTo>
                    <a:pt x="1147550" y="40916"/>
                    <a:pt x="1145174" y="44014"/>
                    <a:pt x="1141794" y="44463"/>
                  </a:cubicBezTo>
                  <a:cubicBezTo>
                    <a:pt x="1141253" y="44534"/>
                    <a:pt x="1140706" y="44534"/>
                    <a:pt x="1140166" y="44463"/>
                  </a:cubicBezTo>
                  <a:lnTo>
                    <a:pt x="1107677" y="44463"/>
                  </a:lnTo>
                  <a:cubicBezTo>
                    <a:pt x="1104297" y="44014"/>
                    <a:pt x="1101192" y="46385"/>
                    <a:pt x="1100742" y="49759"/>
                  </a:cubicBezTo>
                  <a:cubicBezTo>
                    <a:pt x="1100671" y="50298"/>
                    <a:pt x="1100671" y="50844"/>
                    <a:pt x="1100742" y="51383"/>
                  </a:cubicBezTo>
                  <a:lnTo>
                    <a:pt x="1100742" y="159269"/>
                  </a:lnTo>
                  <a:cubicBezTo>
                    <a:pt x="1101138" y="162702"/>
                    <a:pt x="1098670" y="165805"/>
                    <a:pt x="1095230" y="166200"/>
                  </a:cubicBezTo>
                  <a:cubicBezTo>
                    <a:pt x="1094726" y="166257"/>
                    <a:pt x="1094216" y="166254"/>
                    <a:pt x="1093713" y="166189"/>
                  </a:cubicBezTo>
                  <a:lnTo>
                    <a:pt x="1067779" y="166189"/>
                  </a:lnTo>
                  <a:cubicBezTo>
                    <a:pt x="1064285" y="166572"/>
                    <a:pt x="1061141" y="164055"/>
                    <a:pt x="1060758" y="160568"/>
                  </a:cubicBezTo>
                  <a:cubicBezTo>
                    <a:pt x="1060710" y="160136"/>
                    <a:pt x="1060708" y="159701"/>
                    <a:pt x="1060749" y="159269"/>
                  </a:cubicBezTo>
                  <a:close/>
                  <a:moveTo>
                    <a:pt x="891276" y="114711"/>
                  </a:moveTo>
                  <a:cubicBezTo>
                    <a:pt x="891276" y="129975"/>
                    <a:pt x="894506" y="170929"/>
                    <a:pt x="949604" y="170929"/>
                  </a:cubicBezTo>
                  <a:cubicBezTo>
                    <a:pt x="999002" y="170929"/>
                    <a:pt x="1006601" y="137843"/>
                    <a:pt x="1007646" y="120210"/>
                  </a:cubicBezTo>
                  <a:cubicBezTo>
                    <a:pt x="1007899" y="116991"/>
                    <a:pt x="1005692" y="114096"/>
                    <a:pt x="1002516" y="113479"/>
                  </a:cubicBezTo>
                  <a:lnTo>
                    <a:pt x="976298" y="107696"/>
                  </a:lnTo>
                  <a:cubicBezTo>
                    <a:pt x="972443" y="106490"/>
                    <a:pt x="968338" y="108630"/>
                    <a:pt x="967129" y="112477"/>
                  </a:cubicBezTo>
                  <a:cubicBezTo>
                    <a:pt x="966931" y="113109"/>
                    <a:pt x="966819" y="113765"/>
                    <a:pt x="966798" y="114427"/>
                  </a:cubicBezTo>
                  <a:cubicBezTo>
                    <a:pt x="965468" y="125140"/>
                    <a:pt x="961953" y="131112"/>
                    <a:pt x="949224" y="131112"/>
                  </a:cubicBezTo>
                  <a:cubicBezTo>
                    <a:pt x="932029" y="131112"/>
                    <a:pt x="930889" y="120210"/>
                    <a:pt x="930889" y="102671"/>
                  </a:cubicBezTo>
                  <a:lnTo>
                    <a:pt x="930889" y="69301"/>
                  </a:lnTo>
                  <a:cubicBezTo>
                    <a:pt x="930889" y="51478"/>
                    <a:pt x="932029" y="40860"/>
                    <a:pt x="949224" y="40860"/>
                  </a:cubicBezTo>
                  <a:cubicBezTo>
                    <a:pt x="957734" y="39591"/>
                    <a:pt x="965663" y="45447"/>
                    <a:pt x="966934" y="53939"/>
                  </a:cubicBezTo>
                  <a:cubicBezTo>
                    <a:pt x="967090" y="54976"/>
                    <a:pt x="967139" y="56025"/>
                    <a:pt x="967083" y="57071"/>
                  </a:cubicBezTo>
                  <a:cubicBezTo>
                    <a:pt x="967292" y="61360"/>
                    <a:pt x="970944" y="64667"/>
                    <a:pt x="975241" y="64459"/>
                  </a:cubicBezTo>
                  <a:cubicBezTo>
                    <a:pt x="975693" y="64437"/>
                    <a:pt x="976142" y="64376"/>
                    <a:pt x="976583" y="64276"/>
                  </a:cubicBezTo>
                  <a:lnTo>
                    <a:pt x="1002327" y="58493"/>
                  </a:lnTo>
                  <a:cubicBezTo>
                    <a:pt x="1005473" y="57963"/>
                    <a:pt x="1007697" y="55128"/>
                    <a:pt x="1007456" y="51952"/>
                  </a:cubicBezTo>
                  <a:cubicBezTo>
                    <a:pt x="1006506" y="34129"/>
                    <a:pt x="998812" y="1043"/>
                    <a:pt x="949414" y="1043"/>
                  </a:cubicBezTo>
                  <a:cubicBezTo>
                    <a:pt x="894316" y="1043"/>
                    <a:pt x="891086" y="41998"/>
                    <a:pt x="891086" y="57356"/>
                  </a:cubicBezTo>
                  <a:close/>
                  <a:moveTo>
                    <a:pt x="831619" y="60674"/>
                  </a:moveTo>
                  <a:cubicBezTo>
                    <a:pt x="831619" y="49582"/>
                    <a:pt x="830004" y="43989"/>
                    <a:pt x="814709" y="43989"/>
                  </a:cubicBezTo>
                  <a:cubicBezTo>
                    <a:pt x="799415" y="43989"/>
                    <a:pt x="797705" y="49582"/>
                    <a:pt x="797705" y="60674"/>
                  </a:cubicBezTo>
                  <a:lnTo>
                    <a:pt x="797705" y="85891"/>
                  </a:lnTo>
                  <a:cubicBezTo>
                    <a:pt x="797316" y="89378"/>
                    <a:pt x="799833" y="92519"/>
                    <a:pt x="803327" y="92907"/>
                  </a:cubicBezTo>
                  <a:cubicBezTo>
                    <a:pt x="803795" y="92959"/>
                    <a:pt x="804267" y="92959"/>
                    <a:pt x="804735" y="92907"/>
                  </a:cubicBezTo>
                  <a:lnTo>
                    <a:pt x="824684" y="92907"/>
                  </a:lnTo>
                  <a:cubicBezTo>
                    <a:pt x="828240" y="93195"/>
                    <a:pt x="831356" y="90551"/>
                    <a:pt x="831645" y="87003"/>
                  </a:cubicBezTo>
                  <a:cubicBezTo>
                    <a:pt x="831680" y="86569"/>
                    <a:pt x="831671" y="86133"/>
                    <a:pt x="831619" y="85702"/>
                  </a:cubicBezTo>
                  <a:close/>
                  <a:moveTo>
                    <a:pt x="871612" y="158890"/>
                  </a:moveTo>
                  <a:cubicBezTo>
                    <a:pt x="871612" y="164009"/>
                    <a:pt x="869237" y="166758"/>
                    <a:pt x="864582" y="166758"/>
                  </a:cubicBezTo>
                  <a:lnTo>
                    <a:pt x="838838" y="166758"/>
                  </a:lnTo>
                  <a:cubicBezTo>
                    <a:pt x="835404" y="167200"/>
                    <a:pt x="832261" y="164779"/>
                    <a:pt x="831819" y="161352"/>
                  </a:cubicBezTo>
                  <a:cubicBezTo>
                    <a:pt x="831754" y="160849"/>
                    <a:pt x="831751" y="160341"/>
                    <a:pt x="831809" y="159838"/>
                  </a:cubicBezTo>
                  <a:lnTo>
                    <a:pt x="831809" y="139645"/>
                  </a:lnTo>
                  <a:cubicBezTo>
                    <a:pt x="832258" y="136271"/>
                    <a:pt x="829882" y="133173"/>
                    <a:pt x="826502" y="132724"/>
                  </a:cubicBezTo>
                  <a:cubicBezTo>
                    <a:pt x="825961" y="132652"/>
                    <a:pt x="825414" y="132652"/>
                    <a:pt x="824874" y="132724"/>
                  </a:cubicBezTo>
                  <a:lnTo>
                    <a:pt x="804925" y="132724"/>
                  </a:lnTo>
                  <a:cubicBezTo>
                    <a:pt x="801491" y="132282"/>
                    <a:pt x="798348" y="134703"/>
                    <a:pt x="797905" y="138130"/>
                  </a:cubicBezTo>
                  <a:cubicBezTo>
                    <a:pt x="797841" y="138633"/>
                    <a:pt x="797837" y="139141"/>
                    <a:pt x="797895" y="139645"/>
                  </a:cubicBezTo>
                  <a:lnTo>
                    <a:pt x="797895" y="159269"/>
                  </a:lnTo>
                  <a:cubicBezTo>
                    <a:pt x="798406" y="162581"/>
                    <a:pt x="796131" y="165679"/>
                    <a:pt x="792812" y="166189"/>
                  </a:cubicBezTo>
                  <a:cubicBezTo>
                    <a:pt x="792198" y="166284"/>
                    <a:pt x="791574" y="166284"/>
                    <a:pt x="790960" y="166189"/>
                  </a:cubicBezTo>
                  <a:lnTo>
                    <a:pt x="764932" y="166189"/>
                  </a:lnTo>
                  <a:cubicBezTo>
                    <a:pt x="760562" y="166189"/>
                    <a:pt x="757997" y="163440"/>
                    <a:pt x="757997" y="158321"/>
                  </a:cubicBezTo>
                  <a:lnTo>
                    <a:pt x="757997" y="60200"/>
                  </a:lnTo>
                  <a:cubicBezTo>
                    <a:pt x="757997" y="31001"/>
                    <a:pt x="762652" y="0"/>
                    <a:pt x="814994" y="0"/>
                  </a:cubicBezTo>
                  <a:cubicBezTo>
                    <a:pt x="867337" y="0"/>
                    <a:pt x="871992" y="31001"/>
                    <a:pt x="871992" y="60200"/>
                  </a:cubicBezTo>
                  <a:close/>
                  <a:moveTo>
                    <a:pt x="583299" y="4171"/>
                  </a:moveTo>
                  <a:cubicBezTo>
                    <a:pt x="586799" y="3842"/>
                    <a:pt x="589904" y="6406"/>
                    <a:pt x="590234" y="9898"/>
                  </a:cubicBezTo>
                  <a:cubicBezTo>
                    <a:pt x="590271" y="10295"/>
                    <a:pt x="590271" y="10695"/>
                    <a:pt x="590234" y="11092"/>
                  </a:cubicBezTo>
                  <a:lnTo>
                    <a:pt x="590234" y="69016"/>
                  </a:lnTo>
                  <a:cubicBezTo>
                    <a:pt x="589904" y="72509"/>
                    <a:pt x="592473" y="75607"/>
                    <a:pt x="595972" y="75937"/>
                  </a:cubicBezTo>
                  <a:cubicBezTo>
                    <a:pt x="596370" y="75974"/>
                    <a:pt x="596771" y="75974"/>
                    <a:pt x="597169" y="75937"/>
                  </a:cubicBezTo>
                  <a:lnTo>
                    <a:pt x="619398" y="75937"/>
                  </a:lnTo>
                  <a:cubicBezTo>
                    <a:pt x="622778" y="76386"/>
                    <a:pt x="625883" y="74015"/>
                    <a:pt x="626332" y="70641"/>
                  </a:cubicBezTo>
                  <a:cubicBezTo>
                    <a:pt x="626404" y="70102"/>
                    <a:pt x="626404" y="69556"/>
                    <a:pt x="626332" y="69017"/>
                  </a:cubicBezTo>
                  <a:lnTo>
                    <a:pt x="626332" y="11092"/>
                  </a:lnTo>
                  <a:cubicBezTo>
                    <a:pt x="625997" y="7600"/>
                    <a:pt x="628561" y="4498"/>
                    <a:pt x="632060" y="4163"/>
                  </a:cubicBezTo>
                  <a:cubicBezTo>
                    <a:pt x="632493" y="4121"/>
                    <a:pt x="632929" y="4124"/>
                    <a:pt x="633362" y="4171"/>
                  </a:cubicBezTo>
                  <a:lnTo>
                    <a:pt x="659296" y="4171"/>
                  </a:lnTo>
                  <a:cubicBezTo>
                    <a:pt x="662669" y="3669"/>
                    <a:pt x="665811" y="5991"/>
                    <a:pt x="666314" y="9357"/>
                  </a:cubicBezTo>
                  <a:cubicBezTo>
                    <a:pt x="666400" y="9932"/>
                    <a:pt x="666404" y="10516"/>
                    <a:pt x="666326" y="11092"/>
                  </a:cubicBezTo>
                  <a:lnTo>
                    <a:pt x="666326" y="159269"/>
                  </a:lnTo>
                  <a:cubicBezTo>
                    <a:pt x="666721" y="162702"/>
                    <a:pt x="664253" y="165805"/>
                    <a:pt x="660813" y="166200"/>
                  </a:cubicBezTo>
                  <a:cubicBezTo>
                    <a:pt x="660309" y="166257"/>
                    <a:pt x="659799" y="166254"/>
                    <a:pt x="659296" y="166189"/>
                  </a:cubicBezTo>
                  <a:lnTo>
                    <a:pt x="633362" y="166189"/>
                  </a:lnTo>
                  <a:cubicBezTo>
                    <a:pt x="629868" y="166572"/>
                    <a:pt x="626725" y="164055"/>
                    <a:pt x="626341" y="160568"/>
                  </a:cubicBezTo>
                  <a:cubicBezTo>
                    <a:pt x="626294" y="160136"/>
                    <a:pt x="626291" y="159701"/>
                    <a:pt x="626332" y="159269"/>
                  </a:cubicBezTo>
                  <a:lnTo>
                    <a:pt x="626332" y="122675"/>
                  </a:lnTo>
                  <a:cubicBezTo>
                    <a:pt x="626844" y="119363"/>
                    <a:pt x="624568" y="116265"/>
                    <a:pt x="621249" y="115754"/>
                  </a:cubicBezTo>
                  <a:cubicBezTo>
                    <a:pt x="620636" y="115660"/>
                    <a:pt x="620011" y="115660"/>
                    <a:pt x="619398" y="115754"/>
                  </a:cubicBezTo>
                  <a:lnTo>
                    <a:pt x="597074" y="115754"/>
                  </a:lnTo>
                  <a:cubicBezTo>
                    <a:pt x="593693" y="115306"/>
                    <a:pt x="590588" y="117677"/>
                    <a:pt x="590139" y="121051"/>
                  </a:cubicBezTo>
                  <a:cubicBezTo>
                    <a:pt x="590067" y="121590"/>
                    <a:pt x="590067" y="122136"/>
                    <a:pt x="590139" y="122675"/>
                  </a:cubicBezTo>
                  <a:lnTo>
                    <a:pt x="590139" y="159269"/>
                  </a:lnTo>
                  <a:cubicBezTo>
                    <a:pt x="590588" y="162642"/>
                    <a:pt x="588212" y="165741"/>
                    <a:pt x="584832" y="166189"/>
                  </a:cubicBezTo>
                  <a:cubicBezTo>
                    <a:pt x="584292" y="166261"/>
                    <a:pt x="583744" y="166261"/>
                    <a:pt x="583204" y="166189"/>
                  </a:cubicBezTo>
                  <a:lnTo>
                    <a:pt x="557175" y="166189"/>
                  </a:lnTo>
                  <a:cubicBezTo>
                    <a:pt x="553735" y="166578"/>
                    <a:pt x="550630" y="164109"/>
                    <a:pt x="550241" y="160675"/>
                  </a:cubicBezTo>
                  <a:cubicBezTo>
                    <a:pt x="550188" y="160208"/>
                    <a:pt x="550188" y="159736"/>
                    <a:pt x="550241" y="159269"/>
                  </a:cubicBezTo>
                  <a:lnTo>
                    <a:pt x="550241" y="11092"/>
                  </a:lnTo>
                  <a:cubicBezTo>
                    <a:pt x="549729" y="7780"/>
                    <a:pt x="552005" y="4682"/>
                    <a:pt x="555323" y="4171"/>
                  </a:cubicBezTo>
                  <a:cubicBezTo>
                    <a:pt x="555937" y="4077"/>
                    <a:pt x="556562" y="4077"/>
                    <a:pt x="557175" y="4171"/>
                  </a:cubicBezTo>
                  <a:close/>
                  <a:moveTo>
                    <a:pt x="450305" y="50909"/>
                  </a:moveTo>
                  <a:cubicBezTo>
                    <a:pt x="450816" y="47597"/>
                    <a:pt x="448540" y="44499"/>
                    <a:pt x="445222" y="43989"/>
                  </a:cubicBezTo>
                  <a:cubicBezTo>
                    <a:pt x="444608" y="43894"/>
                    <a:pt x="443984" y="43894"/>
                    <a:pt x="443370" y="43989"/>
                  </a:cubicBezTo>
                  <a:lnTo>
                    <a:pt x="410501" y="43989"/>
                  </a:lnTo>
                  <a:cubicBezTo>
                    <a:pt x="407007" y="44371"/>
                    <a:pt x="403864" y="41854"/>
                    <a:pt x="403481" y="38367"/>
                  </a:cubicBezTo>
                  <a:cubicBezTo>
                    <a:pt x="403433" y="37936"/>
                    <a:pt x="403430" y="37500"/>
                    <a:pt x="403472" y="37068"/>
                  </a:cubicBezTo>
                  <a:lnTo>
                    <a:pt x="403472" y="11092"/>
                  </a:lnTo>
                  <a:cubicBezTo>
                    <a:pt x="403076" y="7659"/>
                    <a:pt x="405544" y="4556"/>
                    <a:pt x="408984" y="4161"/>
                  </a:cubicBezTo>
                  <a:cubicBezTo>
                    <a:pt x="409488" y="4103"/>
                    <a:pt x="409998" y="4107"/>
                    <a:pt x="410501" y="4171"/>
                  </a:cubicBezTo>
                  <a:lnTo>
                    <a:pt x="529341" y="4171"/>
                  </a:lnTo>
                  <a:cubicBezTo>
                    <a:pt x="532660" y="3661"/>
                    <a:pt x="535765" y="5932"/>
                    <a:pt x="536276" y="9244"/>
                  </a:cubicBezTo>
                  <a:cubicBezTo>
                    <a:pt x="536371" y="9856"/>
                    <a:pt x="536371" y="10480"/>
                    <a:pt x="536276" y="11092"/>
                  </a:cubicBezTo>
                  <a:lnTo>
                    <a:pt x="536276" y="37068"/>
                  </a:lnTo>
                  <a:cubicBezTo>
                    <a:pt x="536726" y="40441"/>
                    <a:pt x="534350" y="43540"/>
                    <a:pt x="530969" y="43989"/>
                  </a:cubicBezTo>
                  <a:cubicBezTo>
                    <a:pt x="530429" y="44060"/>
                    <a:pt x="529882" y="44060"/>
                    <a:pt x="529341" y="43989"/>
                  </a:cubicBezTo>
                  <a:lnTo>
                    <a:pt x="496853" y="43989"/>
                  </a:lnTo>
                  <a:cubicBezTo>
                    <a:pt x="493418" y="43547"/>
                    <a:pt x="490276" y="45968"/>
                    <a:pt x="489833" y="49395"/>
                  </a:cubicBezTo>
                  <a:cubicBezTo>
                    <a:pt x="489769" y="49897"/>
                    <a:pt x="489765" y="50406"/>
                    <a:pt x="489823" y="50909"/>
                  </a:cubicBezTo>
                  <a:lnTo>
                    <a:pt x="489823" y="159269"/>
                  </a:lnTo>
                  <a:cubicBezTo>
                    <a:pt x="490273" y="162642"/>
                    <a:pt x="487897" y="165741"/>
                    <a:pt x="484516" y="166189"/>
                  </a:cubicBezTo>
                  <a:cubicBezTo>
                    <a:pt x="483976" y="166261"/>
                    <a:pt x="483429" y="166261"/>
                    <a:pt x="482888" y="166189"/>
                  </a:cubicBezTo>
                  <a:lnTo>
                    <a:pt x="456859" y="166189"/>
                  </a:lnTo>
                  <a:cubicBezTo>
                    <a:pt x="453401" y="166366"/>
                    <a:pt x="450454" y="163712"/>
                    <a:pt x="450277" y="160261"/>
                  </a:cubicBezTo>
                  <a:cubicBezTo>
                    <a:pt x="450260" y="159930"/>
                    <a:pt x="450269" y="159598"/>
                    <a:pt x="450305" y="159269"/>
                  </a:cubicBezTo>
                  <a:close/>
                  <a:moveTo>
                    <a:pt x="281782" y="4171"/>
                  </a:moveTo>
                  <a:cubicBezTo>
                    <a:pt x="278347" y="3730"/>
                    <a:pt x="275205" y="6150"/>
                    <a:pt x="274762" y="9578"/>
                  </a:cubicBezTo>
                  <a:cubicBezTo>
                    <a:pt x="274698" y="10080"/>
                    <a:pt x="274694" y="10589"/>
                    <a:pt x="274752" y="11092"/>
                  </a:cubicBezTo>
                  <a:lnTo>
                    <a:pt x="274752" y="114237"/>
                  </a:lnTo>
                  <a:cubicBezTo>
                    <a:pt x="274752" y="129501"/>
                    <a:pt x="278077" y="170455"/>
                    <a:pt x="333080" y="170455"/>
                  </a:cubicBezTo>
                  <a:cubicBezTo>
                    <a:pt x="388082" y="170455"/>
                    <a:pt x="391312" y="129501"/>
                    <a:pt x="391312" y="114237"/>
                  </a:cubicBezTo>
                  <a:lnTo>
                    <a:pt x="391312" y="11092"/>
                  </a:lnTo>
                  <a:cubicBezTo>
                    <a:pt x="391824" y="7780"/>
                    <a:pt x="389548" y="4682"/>
                    <a:pt x="386229" y="4171"/>
                  </a:cubicBezTo>
                  <a:cubicBezTo>
                    <a:pt x="385616" y="4077"/>
                    <a:pt x="384991" y="4077"/>
                    <a:pt x="384378" y="4171"/>
                  </a:cubicBezTo>
                  <a:lnTo>
                    <a:pt x="357969" y="4171"/>
                  </a:lnTo>
                  <a:cubicBezTo>
                    <a:pt x="354588" y="3723"/>
                    <a:pt x="351483" y="6094"/>
                    <a:pt x="351034" y="9468"/>
                  </a:cubicBezTo>
                  <a:cubicBezTo>
                    <a:pt x="350962" y="10007"/>
                    <a:pt x="350962" y="10553"/>
                    <a:pt x="351034" y="11092"/>
                  </a:cubicBezTo>
                  <a:lnTo>
                    <a:pt x="351034" y="102387"/>
                  </a:lnTo>
                  <a:cubicBezTo>
                    <a:pt x="351034" y="120210"/>
                    <a:pt x="349894" y="130828"/>
                    <a:pt x="332700" y="130828"/>
                  </a:cubicBezTo>
                  <a:cubicBezTo>
                    <a:pt x="315505" y="130828"/>
                    <a:pt x="314365" y="119926"/>
                    <a:pt x="314365" y="102387"/>
                  </a:cubicBezTo>
                  <a:lnTo>
                    <a:pt x="314365" y="11566"/>
                  </a:lnTo>
                  <a:cubicBezTo>
                    <a:pt x="314822" y="8193"/>
                    <a:pt x="312453" y="5090"/>
                    <a:pt x="309074" y="4634"/>
                  </a:cubicBezTo>
                  <a:cubicBezTo>
                    <a:pt x="308497" y="4556"/>
                    <a:pt x="307912" y="4560"/>
                    <a:pt x="307336" y="4645"/>
                  </a:cubicBezTo>
                  <a:close/>
                  <a:moveTo>
                    <a:pt x="215285" y="101913"/>
                  </a:moveTo>
                  <a:cubicBezTo>
                    <a:pt x="215285" y="119736"/>
                    <a:pt x="214145" y="130354"/>
                    <a:pt x="196950" y="130354"/>
                  </a:cubicBezTo>
                  <a:cubicBezTo>
                    <a:pt x="179756" y="130354"/>
                    <a:pt x="178616" y="119452"/>
                    <a:pt x="178616" y="101913"/>
                  </a:cubicBezTo>
                  <a:lnTo>
                    <a:pt x="178616" y="68542"/>
                  </a:lnTo>
                  <a:cubicBezTo>
                    <a:pt x="178616" y="50720"/>
                    <a:pt x="179756" y="40102"/>
                    <a:pt x="196950" y="40102"/>
                  </a:cubicBezTo>
                  <a:cubicBezTo>
                    <a:pt x="214145" y="40102"/>
                    <a:pt x="215285" y="51004"/>
                    <a:pt x="215285" y="68542"/>
                  </a:cubicBezTo>
                  <a:close/>
                  <a:moveTo>
                    <a:pt x="255183" y="56313"/>
                  </a:moveTo>
                  <a:cubicBezTo>
                    <a:pt x="255183" y="40955"/>
                    <a:pt x="251953" y="0"/>
                    <a:pt x="196950" y="0"/>
                  </a:cubicBezTo>
                  <a:cubicBezTo>
                    <a:pt x="141948" y="0"/>
                    <a:pt x="138623" y="40955"/>
                    <a:pt x="138623" y="56313"/>
                  </a:cubicBezTo>
                  <a:lnTo>
                    <a:pt x="138623" y="114237"/>
                  </a:lnTo>
                  <a:cubicBezTo>
                    <a:pt x="138623" y="129501"/>
                    <a:pt x="141853" y="170455"/>
                    <a:pt x="196950" y="170455"/>
                  </a:cubicBezTo>
                  <a:cubicBezTo>
                    <a:pt x="252048" y="170455"/>
                    <a:pt x="255183" y="129501"/>
                    <a:pt x="255183" y="114237"/>
                  </a:cubicBezTo>
                  <a:close/>
                  <a:moveTo>
                    <a:pt x="40017" y="4171"/>
                  </a:moveTo>
                  <a:cubicBezTo>
                    <a:pt x="43567" y="3878"/>
                    <a:pt x="46845" y="6085"/>
                    <a:pt x="47902" y="9480"/>
                  </a:cubicBezTo>
                  <a:lnTo>
                    <a:pt x="65001" y="52521"/>
                  </a:lnTo>
                  <a:cubicBezTo>
                    <a:pt x="65951" y="54607"/>
                    <a:pt x="67376" y="54607"/>
                    <a:pt x="68326" y="52521"/>
                  </a:cubicBezTo>
                  <a:lnTo>
                    <a:pt x="85520" y="9480"/>
                  </a:lnTo>
                  <a:cubicBezTo>
                    <a:pt x="86546" y="6062"/>
                    <a:pt x="89845" y="3841"/>
                    <a:pt x="93405" y="4171"/>
                  </a:cubicBezTo>
                  <a:lnTo>
                    <a:pt x="126558" y="4171"/>
                  </a:lnTo>
                  <a:cubicBezTo>
                    <a:pt x="131878" y="4171"/>
                    <a:pt x="134253" y="7395"/>
                    <a:pt x="131878" y="12230"/>
                  </a:cubicBezTo>
                  <a:lnTo>
                    <a:pt x="90365" y="104947"/>
                  </a:lnTo>
                  <a:cubicBezTo>
                    <a:pt x="90136" y="105849"/>
                    <a:pt x="90136" y="106794"/>
                    <a:pt x="90365" y="107696"/>
                  </a:cubicBezTo>
                  <a:lnTo>
                    <a:pt x="90365" y="159269"/>
                  </a:lnTo>
                  <a:cubicBezTo>
                    <a:pt x="90814" y="162642"/>
                    <a:pt x="88438" y="165741"/>
                    <a:pt x="85058" y="166189"/>
                  </a:cubicBezTo>
                  <a:cubicBezTo>
                    <a:pt x="84518" y="166261"/>
                    <a:pt x="83970" y="166261"/>
                    <a:pt x="83430" y="166189"/>
                  </a:cubicBezTo>
                  <a:lnTo>
                    <a:pt x="50182" y="166189"/>
                  </a:lnTo>
                  <a:cubicBezTo>
                    <a:pt x="46687" y="166572"/>
                    <a:pt x="43544" y="164055"/>
                    <a:pt x="43161" y="160568"/>
                  </a:cubicBezTo>
                  <a:cubicBezTo>
                    <a:pt x="43113" y="160136"/>
                    <a:pt x="43110" y="159701"/>
                    <a:pt x="43152" y="159269"/>
                  </a:cubicBezTo>
                  <a:lnTo>
                    <a:pt x="43152" y="107601"/>
                  </a:lnTo>
                  <a:cubicBezTo>
                    <a:pt x="43229" y="106660"/>
                    <a:pt x="43065" y="105714"/>
                    <a:pt x="42677" y="104852"/>
                  </a:cubicBezTo>
                  <a:lnTo>
                    <a:pt x="879" y="12135"/>
                  </a:lnTo>
                  <a:cubicBezTo>
                    <a:pt x="-1401" y="7300"/>
                    <a:pt x="879" y="4077"/>
                    <a:pt x="6293" y="4077"/>
                  </a:cubicBezTo>
                  <a:close/>
                </a:path>
              </a:pathLst>
            </a:custGeom>
            <a:solidFill>
              <a:srgbClr val="FAE05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Proxima Nova"/>
                <a:ea typeface="Proxima Nova"/>
                <a:cs typeface="Proxima Nova"/>
                <a:sym typeface="Proxima Nova"/>
              </a:endParaRPr>
            </a:p>
          </p:txBody>
        </p:sp>
      </p:grpSp>
      <p:pic>
        <p:nvPicPr>
          <p:cNvPr descr="A close up of a logo&#10;&#10;Description automatically generated" id="583" name="Google Shape;583;p1"/>
          <p:cNvPicPr preferRelativeResize="0"/>
          <p:nvPr/>
        </p:nvPicPr>
        <p:blipFill rotWithShape="1">
          <a:blip r:embed="rId14">
            <a:alphaModFix/>
          </a:blip>
          <a:srcRect b="0" l="0" r="0" t="0"/>
          <a:stretch/>
        </p:blipFill>
        <p:spPr>
          <a:xfrm>
            <a:off x="10486739" y="5137312"/>
            <a:ext cx="1727200" cy="1727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48B4"/>
        </a:solidFill>
      </p:bgPr>
    </p:bg>
    <p:spTree>
      <p:nvGrpSpPr>
        <p:cNvPr id="588" name="Shape 588"/>
        <p:cNvGrpSpPr/>
        <p:nvPr/>
      </p:nvGrpSpPr>
      <p:grpSpPr>
        <a:xfrm>
          <a:off x="0" y="0"/>
          <a:ext cx="0" cy="0"/>
          <a:chOff x="0" y="0"/>
          <a:chExt cx="0" cy="0"/>
        </a:xfrm>
      </p:grpSpPr>
      <p:sp>
        <p:nvSpPr>
          <p:cNvPr id="589" name="Google Shape;589;p2"/>
          <p:cNvSpPr txBox="1"/>
          <p:nvPr/>
        </p:nvSpPr>
        <p:spPr>
          <a:xfrm>
            <a:off x="1287624" y="1343608"/>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590" name="Google Shape;590;p2"/>
          <p:cNvSpPr txBox="1"/>
          <p:nvPr/>
        </p:nvSpPr>
        <p:spPr>
          <a:xfrm>
            <a:off x="2313295" y="675563"/>
            <a:ext cx="6075600" cy="551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800">
                <a:solidFill>
                  <a:srgbClr val="FFFFFF"/>
                </a:solidFill>
                <a:latin typeface="Arial"/>
                <a:ea typeface="Arial"/>
                <a:cs typeface="Arial"/>
                <a:sym typeface="Arial"/>
              </a:rPr>
              <a:t>Put a picture of your group here</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C04"/>
        </a:solidFill>
      </p:bgPr>
    </p:bg>
    <p:spTree>
      <p:nvGrpSpPr>
        <p:cNvPr id="595" name="Shape 595"/>
        <p:cNvGrpSpPr/>
        <p:nvPr/>
      </p:nvGrpSpPr>
      <p:grpSpPr>
        <a:xfrm>
          <a:off x="0" y="0"/>
          <a:ext cx="0" cy="0"/>
          <a:chOff x="0" y="0"/>
          <a:chExt cx="0" cy="0"/>
        </a:xfrm>
      </p:grpSpPr>
      <p:pic>
        <p:nvPicPr>
          <p:cNvPr id="596" name="Google Shape;596;p3"/>
          <p:cNvPicPr preferRelativeResize="0"/>
          <p:nvPr/>
        </p:nvPicPr>
        <p:blipFill rotWithShape="1">
          <a:blip r:embed="rId3">
            <a:alphaModFix/>
          </a:blip>
          <a:srcRect b="0" l="0" r="0" t="0"/>
          <a:stretch/>
        </p:blipFill>
        <p:spPr>
          <a:xfrm>
            <a:off x="935666" y="990747"/>
            <a:ext cx="4876505" cy="4876505"/>
          </a:xfrm>
          <a:prstGeom prst="rect">
            <a:avLst/>
          </a:prstGeom>
          <a:noFill/>
          <a:ln>
            <a:noFill/>
          </a:ln>
        </p:spPr>
      </p:pic>
      <p:sp>
        <p:nvSpPr>
          <p:cNvPr id="597" name="Google Shape;597;p3"/>
          <p:cNvSpPr txBox="1"/>
          <p:nvPr/>
        </p:nvSpPr>
        <p:spPr>
          <a:xfrm>
            <a:off x="6258560" y="1940417"/>
            <a:ext cx="5415515" cy="37240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600"/>
              <a:buFont typeface="Arial"/>
              <a:buNone/>
            </a:pPr>
            <a:r>
              <a:rPr b="0" i="0" lang="en-US" sz="3600" u="none" cap="none" strike="noStrike">
                <a:solidFill>
                  <a:srgbClr val="FFFFFF"/>
                </a:solidFill>
                <a:latin typeface="Arial"/>
                <a:ea typeface="Arial"/>
                <a:cs typeface="Arial"/>
                <a:sym typeface="Arial"/>
              </a:rPr>
              <a:t>of </a:t>
            </a:r>
            <a:r>
              <a:rPr lang="en-US" sz="3600">
                <a:solidFill>
                  <a:srgbClr val="FFFFFF"/>
                </a:solidFill>
                <a:latin typeface="Arial"/>
                <a:ea typeface="Arial"/>
                <a:cs typeface="Arial"/>
                <a:sym typeface="Arial"/>
              </a:rPr>
              <a:t>young people</a:t>
            </a:r>
            <a:r>
              <a:rPr b="0" i="0" lang="en-US" sz="3600" u="none" cap="none" strike="noStrike">
                <a:solidFill>
                  <a:srgbClr val="FFFFFF"/>
                </a:solidFill>
                <a:latin typeface="Arial"/>
                <a:ea typeface="Arial"/>
                <a:cs typeface="Arial"/>
                <a:sym typeface="Arial"/>
              </a:rPr>
              <a:t> spend 4 or more hours in an average day on a device </a:t>
            </a:r>
            <a:endParaRPr/>
          </a:p>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(not related to any time in the classroom/ learning space)</a:t>
            </a:r>
            <a:endParaRPr/>
          </a:p>
          <a:p>
            <a:pPr indent="0" lvl="0" marL="0" marR="0" rtl="0" algn="l">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3600"/>
              <a:buFont typeface="Arial"/>
              <a:buNone/>
            </a:pPr>
            <a:r>
              <a:t/>
            </a:r>
            <a:endParaRPr b="0" i="0" sz="3600" u="none" cap="none" strike="noStrik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C1F6"/>
        </a:solidFill>
      </p:bgPr>
    </p:bg>
    <p:spTree>
      <p:nvGrpSpPr>
        <p:cNvPr id="602" name="Shape 602"/>
        <p:cNvGrpSpPr/>
        <p:nvPr/>
      </p:nvGrpSpPr>
      <p:grpSpPr>
        <a:xfrm>
          <a:off x="0" y="0"/>
          <a:ext cx="0" cy="0"/>
          <a:chOff x="0" y="0"/>
          <a:chExt cx="0" cy="0"/>
        </a:xfrm>
      </p:grpSpPr>
      <p:sp>
        <p:nvSpPr>
          <p:cNvPr id="603" name="Google Shape;603;p4"/>
          <p:cNvSpPr txBox="1"/>
          <p:nvPr/>
        </p:nvSpPr>
        <p:spPr>
          <a:xfrm>
            <a:off x="5195956" y="836417"/>
            <a:ext cx="6429988" cy="57554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B3BA"/>
              </a:buClr>
              <a:buSzPts val="4400"/>
              <a:buFont typeface="Arial"/>
              <a:buNone/>
            </a:pPr>
            <a:r>
              <a:rPr b="1" i="0" lang="en-US" sz="4400" u="none" cap="none" strike="noStrike">
                <a:solidFill>
                  <a:srgbClr val="18B3BA"/>
                </a:solidFill>
                <a:latin typeface="Arial"/>
                <a:ea typeface="Arial"/>
                <a:cs typeface="Arial"/>
                <a:sym typeface="Arial"/>
              </a:rPr>
              <a:t>When did you last…</a:t>
            </a:r>
            <a:endParaRPr/>
          </a:p>
          <a:p>
            <a:pPr indent="0" lvl="0" marL="0" marR="0" rtl="0" algn="l">
              <a:lnSpc>
                <a:spcPct val="100000"/>
              </a:lnSpc>
              <a:spcBef>
                <a:spcPts val="0"/>
              </a:spcBef>
              <a:spcAft>
                <a:spcPts val="0"/>
              </a:spcAft>
              <a:buClr>
                <a:schemeClr val="lt1"/>
              </a:buClr>
              <a:buSzPts val="5400"/>
              <a:buFont typeface="Arial"/>
              <a:buNone/>
            </a:pPr>
            <a:r>
              <a:t/>
            </a:r>
            <a:endParaRPr b="0" i="0" sz="5400" u="none" cap="none" strike="noStrike">
              <a:solidFill>
                <a:srgbClr val="43474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5400"/>
              <a:buFont typeface="Arial"/>
              <a:buNone/>
            </a:pPr>
            <a:r>
              <a:rPr b="0" i="0" lang="en-US" sz="5400" u="none" cap="none" strike="noStrike">
                <a:solidFill>
                  <a:srgbClr val="FFFFFF"/>
                </a:solidFill>
                <a:latin typeface="Arial"/>
                <a:ea typeface="Arial"/>
                <a:cs typeface="Arial"/>
                <a:sym typeface="Arial"/>
              </a:rPr>
              <a:t>send or post something and then wish you could take it back?</a:t>
            </a:r>
            <a:endParaRPr/>
          </a:p>
          <a:p>
            <a:pPr indent="0" lvl="0" marL="0" marR="0" rtl="0" algn="l">
              <a:lnSpc>
                <a:spcPct val="100000"/>
              </a:lnSpc>
              <a:spcBef>
                <a:spcPts val="0"/>
              </a:spcBef>
              <a:spcAft>
                <a:spcPts val="0"/>
              </a:spcAft>
              <a:buClr>
                <a:schemeClr val="lt1"/>
              </a:buClr>
              <a:buSzPts val="5400"/>
              <a:buFont typeface="Arial"/>
              <a:buNone/>
            </a:pPr>
            <a:r>
              <a:t/>
            </a:r>
            <a:endParaRPr b="0" i="0" sz="5400" u="none" cap="none" strike="noStrike">
              <a:solidFill>
                <a:srgbClr val="FFFFFF"/>
              </a:solidFill>
              <a:latin typeface="Arial"/>
              <a:ea typeface="Arial"/>
              <a:cs typeface="Arial"/>
              <a:sym typeface="Arial"/>
            </a:endParaRPr>
          </a:p>
        </p:txBody>
      </p:sp>
      <p:pic>
        <p:nvPicPr>
          <p:cNvPr descr="A close up of a computer&#10;&#10;Description automatically generated" id="604" name="Google Shape;604;p4"/>
          <p:cNvPicPr preferRelativeResize="0"/>
          <p:nvPr/>
        </p:nvPicPr>
        <p:blipFill rotWithShape="1">
          <a:blip r:embed="rId3">
            <a:alphaModFix/>
          </a:blip>
          <a:srcRect b="196" l="29754" r="31584" t="-196"/>
          <a:stretch/>
        </p:blipFill>
        <p:spPr>
          <a:xfrm>
            <a:off x="-166255" y="-6731"/>
            <a:ext cx="4738255" cy="68714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1E1B8"/>
        </a:solidFill>
      </p:bgPr>
    </p:bg>
    <p:spTree>
      <p:nvGrpSpPr>
        <p:cNvPr id="609" name="Shape 609"/>
        <p:cNvGrpSpPr/>
        <p:nvPr/>
      </p:nvGrpSpPr>
      <p:grpSpPr>
        <a:xfrm>
          <a:off x="0" y="0"/>
          <a:ext cx="0" cy="0"/>
          <a:chOff x="0" y="0"/>
          <a:chExt cx="0" cy="0"/>
        </a:xfrm>
      </p:grpSpPr>
      <p:pic>
        <p:nvPicPr>
          <p:cNvPr descr="A person looking at the camera&#10;&#10;Description automatically generated" id="610" name="Google Shape;610;p5"/>
          <p:cNvPicPr preferRelativeResize="0"/>
          <p:nvPr/>
        </p:nvPicPr>
        <p:blipFill rotWithShape="1">
          <a:blip r:embed="rId3">
            <a:alphaModFix/>
          </a:blip>
          <a:srcRect b="0" l="0" r="62500" t="0"/>
          <a:stretch/>
        </p:blipFill>
        <p:spPr>
          <a:xfrm>
            <a:off x="0" y="0"/>
            <a:ext cx="4572000" cy="6858000"/>
          </a:xfrm>
          <a:prstGeom prst="rect">
            <a:avLst/>
          </a:prstGeom>
          <a:noFill/>
          <a:ln>
            <a:noFill/>
          </a:ln>
        </p:spPr>
      </p:pic>
      <p:sp>
        <p:nvSpPr>
          <p:cNvPr id="611" name="Google Shape;611;p5"/>
          <p:cNvSpPr txBox="1"/>
          <p:nvPr/>
        </p:nvSpPr>
        <p:spPr>
          <a:xfrm>
            <a:off x="6468271" y="1415499"/>
            <a:ext cx="510540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18B3BA"/>
                </a:solidFill>
                <a:latin typeface="Arial"/>
                <a:ea typeface="Arial"/>
                <a:cs typeface="Arial"/>
                <a:sym typeface="Arial"/>
              </a:rPr>
              <a:t>Are you</a:t>
            </a:r>
            <a:r>
              <a:rPr b="1" i="0" lang="en-US" sz="4000" u="none" cap="none" strike="noStrike">
                <a:solidFill>
                  <a:srgbClr val="18B3BA"/>
                </a:solidFill>
                <a:latin typeface="Arial"/>
                <a:ea typeface="Arial"/>
                <a:cs typeface="Arial"/>
                <a:sym typeface="Arial"/>
              </a:rPr>
              <a:t> mindful</a:t>
            </a:r>
            <a:r>
              <a:rPr b="0" i="0" lang="en-US" sz="4000" u="none" cap="none" strike="noStrike">
                <a:solidFill>
                  <a:srgbClr val="18B3BA"/>
                </a:solidFill>
                <a:latin typeface="Arial"/>
                <a:ea typeface="Arial"/>
                <a:cs typeface="Arial"/>
                <a:sym typeface="Arial"/>
              </a:rPr>
              <a:t> </a:t>
            </a:r>
            <a:r>
              <a:rPr b="0" i="0" lang="en-US" sz="4000" u="none" cap="none" strike="noStrike">
                <a:solidFill>
                  <a:srgbClr val="FFFFFF"/>
                </a:solidFill>
                <a:latin typeface="Arial"/>
                <a:ea typeface="Arial"/>
                <a:cs typeface="Arial"/>
                <a:sym typeface="Arial"/>
              </a:rPr>
              <a:t>that not everyone is who they appear to be online… and not everything we read is reliable</a:t>
            </a:r>
            <a:r>
              <a:rPr lang="en-US" sz="4000">
                <a:solidFill>
                  <a:srgbClr val="FFFFFF"/>
                </a:solidFill>
                <a:latin typeface="Arial"/>
                <a:ea typeface="Arial"/>
                <a:cs typeface="Arial"/>
                <a:sym typeface="Arial"/>
              </a:rPr>
              <a:t>?</a:t>
            </a:r>
            <a:endParaRPr b="0" i="0" sz="40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28DB1"/>
        </a:solidFill>
      </p:bgPr>
    </p:bg>
    <p:spTree>
      <p:nvGrpSpPr>
        <p:cNvPr id="616" name="Shape 616"/>
        <p:cNvGrpSpPr/>
        <p:nvPr/>
      </p:nvGrpSpPr>
      <p:grpSpPr>
        <a:xfrm>
          <a:off x="0" y="0"/>
          <a:ext cx="0" cy="0"/>
          <a:chOff x="0" y="0"/>
          <a:chExt cx="0" cy="0"/>
        </a:xfrm>
      </p:grpSpPr>
      <p:sp>
        <p:nvSpPr>
          <p:cNvPr id="617" name="Google Shape;617;p6"/>
          <p:cNvSpPr txBox="1"/>
          <p:nvPr/>
        </p:nvSpPr>
        <p:spPr>
          <a:xfrm>
            <a:off x="5195956" y="1446017"/>
            <a:ext cx="6630284" cy="49244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8B3BA"/>
              </a:buClr>
              <a:buSzPts val="4400"/>
              <a:buFont typeface="Arial"/>
              <a:buNone/>
            </a:pPr>
            <a:r>
              <a:rPr b="1" i="0" lang="en-US" sz="4400" u="none" cap="none" strike="noStrike">
                <a:solidFill>
                  <a:srgbClr val="18B3BA"/>
                </a:solidFill>
                <a:latin typeface="Arial"/>
                <a:ea typeface="Arial"/>
                <a:cs typeface="Arial"/>
                <a:sym typeface="Arial"/>
              </a:rPr>
              <a:t>When did you last…</a:t>
            </a:r>
            <a:endParaRPr/>
          </a:p>
          <a:p>
            <a:pPr indent="0" lvl="0" marL="0" marR="0" rtl="0" algn="l">
              <a:lnSpc>
                <a:spcPct val="100000"/>
              </a:lnSpc>
              <a:spcBef>
                <a:spcPts val="0"/>
              </a:spcBef>
              <a:spcAft>
                <a:spcPts val="0"/>
              </a:spcAft>
              <a:buClr>
                <a:schemeClr val="lt1"/>
              </a:buClr>
              <a:buSzPts val="5400"/>
              <a:buFont typeface="Arial"/>
              <a:buNone/>
            </a:pPr>
            <a:r>
              <a:t/>
            </a:r>
            <a:endParaRPr b="0" i="0" sz="5400" u="none" cap="none" strike="noStrike">
              <a:solidFill>
                <a:srgbClr val="43474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5400"/>
              <a:buFont typeface="Arial"/>
              <a:buNone/>
            </a:pPr>
            <a:r>
              <a:rPr b="0" i="0" lang="en-US" sz="5400" u="none" cap="none" strike="noStrike">
                <a:solidFill>
                  <a:srgbClr val="FFFFFF"/>
                </a:solidFill>
                <a:latin typeface="Arial"/>
                <a:ea typeface="Arial"/>
                <a:cs typeface="Arial"/>
                <a:sym typeface="Arial"/>
              </a:rPr>
              <a:t>get upset about something you saw online?</a:t>
            </a:r>
            <a:endParaRPr/>
          </a:p>
          <a:p>
            <a:pPr indent="0" lvl="0" marL="0" marR="0" rtl="0" algn="l">
              <a:lnSpc>
                <a:spcPct val="100000"/>
              </a:lnSpc>
              <a:spcBef>
                <a:spcPts val="0"/>
              </a:spcBef>
              <a:spcAft>
                <a:spcPts val="0"/>
              </a:spcAft>
              <a:buClr>
                <a:schemeClr val="lt1"/>
              </a:buClr>
              <a:buSzPts val="5400"/>
              <a:buFont typeface="Arial"/>
              <a:buNone/>
            </a:pPr>
            <a:r>
              <a:t/>
            </a:r>
            <a:endParaRPr b="0" i="0" sz="5400" u="none" cap="none" strike="noStrike">
              <a:solidFill>
                <a:srgbClr val="FFFFFF"/>
              </a:solidFill>
              <a:latin typeface="Arial"/>
              <a:ea typeface="Arial"/>
              <a:cs typeface="Arial"/>
              <a:sym typeface="Arial"/>
            </a:endParaRPr>
          </a:p>
        </p:txBody>
      </p:sp>
      <p:pic>
        <p:nvPicPr>
          <p:cNvPr id="618" name="Google Shape;618;p6"/>
          <p:cNvPicPr preferRelativeResize="0"/>
          <p:nvPr/>
        </p:nvPicPr>
        <p:blipFill rotWithShape="1">
          <a:blip r:embed="rId3">
            <a:alphaModFix/>
          </a:blip>
          <a:srcRect b="0" l="0" r="0" t="0"/>
          <a:stretch/>
        </p:blipFill>
        <p:spPr>
          <a:xfrm>
            <a:off x="2721" y="2765"/>
            <a:ext cx="4512128" cy="68524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23" name="Shape 623"/>
        <p:cNvGrpSpPr/>
        <p:nvPr/>
      </p:nvGrpSpPr>
      <p:grpSpPr>
        <a:xfrm>
          <a:off x="0" y="0"/>
          <a:ext cx="0" cy="0"/>
          <a:chOff x="0" y="0"/>
          <a:chExt cx="0" cy="0"/>
        </a:xfrm>
      </p:grpSpPr>
      <p:sp>
        <p:nvSpPr>
          <p:cNvPr id="624" name="Google Shape;624;p7"/>
          <p:cNvSpPr txBox="1"/>
          <p:nvPr/>
        </p:nvSpPr>
        <p:spPr>
          <a:xfrm>
            <a:off x="10996247" y="1946032"/>
            <a:ext cx="18473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descr="A picture containing person, man, air, standing&#10;&#10;Description automatically generated" id="625" name="Google Shape;625;p7"/>
          <p:cNvPicPr preferRelativeResize="0"/>
          <p:nvPr/>
        </p:nvPicPr>
        <p:blipFill rotWithShape="1">
          <a:blip r:embed="rId3">
            <a:alphaModFix/>
          </a:blip>
          <a:srcRect b="0" l="0" r="62695" t="0"/>
          <a:stretch/>
        </p:blipFill>
        <p:spPr>
          <a:xfrm>
            <a:off x="0" y="0"/>
            <a:ext cx="4548249" cy="6858000"/>
          </a:xfrm>
          <a:prstGeom prst="rect">
            <a:avLst/>
          </a:prstGeom>
          <a:noFill/>
          <a:ln>
            <a:noFill/>
          </a:ln>
        </p:spPr>
      </p:pic>
      <p:sp>
        <p:nvSpPr>
          <p:cNvPr id="626" name="Google Shape;626;p7"/>
          <p:cNvSpPr txBox="1"/>
          <p:nvPr/>
        </p:nvSpPr>
        <p:spPr>
          <a:xfrm>
            <a:off x="6096000" y="2407697"/>
            <a:ext cx="47127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4000" u="none" cap="none" strike="noStrike">
                <a:solidFill>
                  <a:schemeClr val="lt1"/>
                </a:solidFill>
                <a:latin typeface="Arial"/>
                <a:ea typeface="Arial"/>
                <a:cs typeface="Arial"/>
                <a:sym typeface="Arial"/>
              </a:rPr>
              <a:t>We want to create a </a:t>
            </a:r>
            <a:r>
              <a:rPr i="0" lang="en-US" sz="4000" u="none" cap="none" strike="noStrike">
                <a:solidFill>
                  <a:srgbClr val="FAE05D"/>
                </a:solidFill>
                <a:latin typeface="Arial"/>
                <a:ea typeface="Arial"/>
                <a:cs typeface="Arial"/>
                <a:sym typeface="Arial"/>
              </a:rPr>
              <a:t>culture </a:t>
            </a:r>
            <a:r>
              <a:rPr b="0" i="0" lang="en-US" sz="4000" u="none" cap="none" strike="noStrike">
                <a:solidFill>
                  <a:srgbClr val="FAE05D"/>
                </a:solidFill>
                <a:latin typeface="Arial"/>
                <a:ea typeface="Arial"/>
                <a:cs typeface="Arial"/>
                <a:sym typeface="Arial"/>
              </a:rPr>
              <a:t>of kindness </a:t>
            </a:r>
            <a:r>
              <a:rPr b="0" i="0" lang="en-US" sz="4000" u="none" cap="none" strike="noStrike">
                <a:solidFill>
                  <a:schemeClr val="lt1"/>
                </a:solidFill>
                <a:latin typeface="Arial"/>
                <a:ea typeface="Arial"/>
                <a:cs typeface="Arial"/>
                <a:sym typeface="Arial"/>
              </a:rPr>
              <a:t>online</a:t>
            </a:r>
            <a:endParaRPr b="0" i="0" sz="4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descr="A picture containing shape&#10;&#10;Description automatically generated" id="632" name="Google Shape;632;p8"/>
          <p:cNvPicPr preferRelativeResize="0"/>
          <p:nvPr/>
        </p:nvPicPr>
        <p:blipFill rotWithShape="1">
          <a:blip r:embed="rId3">
            <a:alphaModFix/>
          </a:blip>
          <a:srcRect b="0" l="0" r="0" t="0"/>
          <a:stretch/>
        </p:blipFill>
        <p:spPr>
          <a:xfrm>
            <a:off x="5574971" y="0"/>
            <a:ext cx="7619920" cy="7227018"/>
          </a:xfrm>
          <a:prstGeom prst="rect">
            <a:avLst/>
          </a:prstGeom>
          <a:noFill/>
          <a:ln>
            <a:noFill/>
          </a:ln>
        </p:spPr>
      </p:pic>
      <p:sp>
        <p:nvSpPr>
          <p:cNvPr id="633" name="Google Shape;633;p8"/>
          <p:cNvSpPr txBox="1"/>
          <p:nvPr/>
        </p:nvSpPr>
        <p:spPr>
          <a:xfrm>
            <a:off x="993139" y="2453514"/>
            <a:ext cx="458183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lt1"/>
                </a:solidFill>
                <a:latin typeface="Proxima Nova"/>
                <a:ea typeface="Proxima Nova"/>
                <a:cs typeface="Proxima Nova"/>
                <a:sym typeface="Proxima Nova"/>
              </a:rPr>
              <a:t>Look for our badges!</a:t>
            </a:r>
            <a:endParaRPr sz="5400">
              <a:solidFill>
                <a:schemeClr val="lt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descr="A screenshot of a cell phone&#10;&#10;Description generated with very high confidence" id="639" name="Google Shape;639;p9"/>
          <p:cNvPicPr preferRelativeResize="0"/>
          <p:nvPr/>
        </p:nvPicPr>
        <p:blipFill rotWithShape="1">
          <a:blip r:embed="rId3">
            <a:alphaModFix/>
          </a:blip>
          <a:srcRect b="0" l="0" r="0" t="0"/>
          <a:stretch/>
        </p:blipFill>
        <p:spPr>
          <a:xfrm>
            <a:off x="-5255" y="3613"/>
            <a:ext cx="12215647" cy="68901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Netsafe Palette">
      <a:dk1>
        <a:srgbClr val="43474F"/>
      </a:dk1>
      <a:lt1>
        <a:srgbClr val="FFFFFF"/>
      </a:lt1>
      <a:dk2>
        <a:srgbClr val="19213D"/>
      </a:dk2>
      <a:lt2>
        <a:srgbClr val="D7DADE"/>
      </a:lt2>
      <a:accent1>
        <a:srgbClr val="18B3BA"/>
      </a:accent1>
      <a:accent2>
        <a:srgbClr val="FCC782"/>
      </a:accent2>
      <a:accent3>
        <a:srgbClr val="FE9266"/>
      </a:accent3>
      <a:accent4>
        <a:srgbClr val="898E9B"/>
      </a:accent4>
      <a:accent5>
        <a:srgbClr val="51589E"/>
      </a:accent5>
      <a:accent6>
        <a:srgbClr val="8BDADD"/>
      </a:accent6>
      <a:hlink>
        <a:srgbClr val="F79005"/>
      </a:hlink>
      <a:folHlink>
        <a:srgbClr val="AFB3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Netsafe Palette">
      <a:dk1>
        <a:srgbClr val="43474F"/>
      </a:dk1>
      <a:lt1>
        <a:srgbClr val="FFFFFF"/>
      </a:lt1>
      <a:dk2>
        <a:srgbClr val="19213D"/>
      </a:dk2>
      <a:lt2>
        <a:srgbClr val="D7DADE"/>
      </a:lt2>
      <a:accent1>
        <a:srgbClr val="18B3BA"/>
      </a:accent1>
      <a:accent2>
        <a:srgbClr val="FCC782"/>
      </a:accent2>
      <a:accent3>
        <a:srgbClr val="FE9266"/>
      </a:accent3>
      <a:accent4>
        <a:srgbClr val="898E9B"/>
      </a:accent4>
      <a:accent5>
        <a:srgbClr val="51589E"/>
      </a:accent5>
      <a:accent6>
        <a:srgbClr val="8BDADD"/>
      </a:accent6>
      <a:hlink>
        <a:srgbClr val="F79005"/>
      </a:hlink>
      <a:folHlink>
        <a:srgbClr val="AFB3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Netsafe Palette 2020 1">
      <a:dk1>
        <a:srgbClr val="43474F"/>
      </a:dk1>
      <a:lt1>
        <a:srgbClr val="FFFFFF"/>
      </a:lt1>
      <a:dk2>
        <a:srgbClr val="19213D"/>
      </a:dk2>
      <a:lt2>
        <a:srgbClr val="D7DADE"/>
      </a:lt2>
      <a:accent1>
        <a:srgbClr val="18B3BA"/>
      </a:accent1>
      <a:accent2>
        <a:srgbClr val="FCC782"/>
      </a:accent2>
      <a:accent3>
        <a:srgbClr val="FE9266"/>
      </a:accent3>
      <a:accent4>
        <a:srgbClr val="898E9B"/>
      </a:accent4>
      <a:accent5>
        <a:srgbClr val="51589E"/>
      </a:accent5>
      <a:accent6>
        <a:srgbClr val="8BDADD"/>
      </a:accent6>
      <a:hlink>
        <a:srgbClr val="F6C368"/>
      </a:hlink>
      <a:folHlink>
        <a:srgbClr val="AFB3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2020-02-18T21:07:41Z</dcterms:created>
  <dc:creator>Ashlyn Baines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0x010100D830F0F40B26004BBBCBEEFFBA076F39</vt:lpwstr>
  </property>
</Properties>
</file>